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8172F-EB29-498B-89D3-EEE9A928E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BC5D-3C88-4183-BD2B-42CFC796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0977-FC50-4A33-8C6D-31C59200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9C7CE-670E-4D88-B4FD-4889DB599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19AB0-605A-4517-A6E7-E1C7F2B2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71B05-AB3C-40D6-95E2-47551F9E9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1B6FDA-22E8-463F-A549-F1E63799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343D2-808E-4F68-9185-B9166BBAE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49889-BF5F-41A4-B660-FC46FE87A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EC51C-A777-4263-92BF-D2BEC3C1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A58E9-E255-4860-8AA6-CA5C48F50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3043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社会治安综合治理平安建设工作总结报告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工作成果与成效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随着社会经济的发展，各类治安问题逐渐凸显，如盗窃、诈骗、暴力等犯罪行为时有发生，对社会稳定和人民安全造成威胁。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社会治安形势复杂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为维护社会稳定和人民安全，政府将平安建设作为重要工作，加大力度推进社会治安综合治理。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政府重视平安建设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随着生活水平的提高，公众对安全环境的要求也越来越高，希望能在一个安全、和谐的环境中生活和工作。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公众对安全环境的要求提高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通过加强治安管理、加大执法力度等措施，有效减少各类治安问题的发生，提高社会安全水平。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减少治安问题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提升公众安全感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通过平安建设工作，增强公众的安全感，使公众能够在安全、和谐的环境中生活和工作。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通过社会治安综合治理和平安建设，促进社会和谐稳定，为经济发展和社会进步创造良好环境。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通过定期和不定期的治安巡逻，及时发现和制止违法犯罪行为，维护社会治安秩序。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治安巡逻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对重点区域进行视频监控，实时掌握社会治安动态，提高治安防控能力。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重点区域监控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定期开展治安隐患排查，及时发现和整改各类安全隐患，预防和减少安全事故的发生。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治安隐患排查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加强社区警务工作，建立警民互动机制，提高社区居民的安全感和满意度。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组织社区志愿者开展安全宣传、帮扶救助等志愿服务活动，增强社区居民的自我防范意识和互助意识。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社区志愿者服务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开展丰富多彩的社区文化活动，增进居民之间的交流与沟通，营造和谐友好的社区氛围。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46" b="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安全教育进校园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将安全教育纳入学校教育体系，通过开展安全知识讲座、模拟演练等活动，提高中小学生的安全意识和自救自护能力。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安全宣传进社区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组织安全宣传活动，向社区居民普及安全知识，提高居民的安全意识和自我保护能力。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利用广播、电视、报纸等媒体，广泛宣传社会治安综合治理和平安建设工作的重要性和成果，营造良好的社会舆论氛围。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法律援助申请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协助符合条件的群众申请法律援助，确保他们能够获得必要的法律帮助。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提供法律咨询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为需要法律援助的群众提供免费的法律咨询服务，帮助他们了解自己的权利和义务。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法律知识普及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通过开展法律知识讲座、发放法律宣传资料等方式，普及法律知识，提高群众的法律意识和素养。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法律援助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工作成果与成效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1542" r="11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社区警务工作加强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优化社区警务工作机制，加强与居民的互动与沟通，提高了社区居民对警务工作的满意度。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治安案件发生率下降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通过加强巡逻、加大执法力度等措施，有效减少了治安案件的发生率，提高了社区居民的安全感。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刑事案件侦破率提升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加大对刑事案件的侦查力度，提高侦破率，有效遏制了犯罪分子的嚣张气焰。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治安状况改善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https://d.book118.com/956223043150010102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2024-09-27T13:39:42.396</cp:lastPrinted>
  <dcterms:created xsi:type="dcterms:W3CDTF">2024-09-27T05:39:42Z</dcterms:created>
  <dcterms:modified xsi:type="dcterms:W3CDTF">2024-09-27T05:39:44Z</dcterms:modified>
</cp:coreProperties>
</file>