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1E476-00A7-4A1E-A6CF-485978CC5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1DA82-5D1C-4AB8-AA60-6FE88B4E8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D5FFF-C120-4C71-AF25-EA7107E33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35527-D52C-487D-8980-FC923A53F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907641-57D2-42CC-885E-A77B11FCD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262D4F-978A-4ABE-98C7-C124D446F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5BF355-9636-4A4F-BE23-8F1C1045D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87581-2DE0-4AC6-B011-BD53737F4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2D219-316F-4AB5-9FF4-F95B0D23A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53E4C-F8DD-45FD-9897-4D52B35F5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70AC1-1749-4E62-BDAB-3BD3D98B6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40011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学校安全预警系统与评估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学校安全现状与挑战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安全预警系统构建与运行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预警系统与评估的整合与优化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保障学生安全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学校安全预警系统旨在通过及时识别潜在的安全隐患，预防校园内的事故和伤害，确保学生的生命安全和身心健康。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提高学校安全管理水平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通过定期评估学校安全状况，发现管理漏洞和薄弱环节，为学校提供改进意见和建议，促进学校安全管理水平的提升。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响应国家政策要求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近年来，国家对于学校安全工作的重视程度不断提升，相关法律法规和政策文件陆续出台，要求学校加强安全预警和评估工作。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包括预警系统的设计理念、技术架构、主要功能及实现方式等。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学校安全预警系统的建设情况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包括评估指标体系的建立、评估方法的选择、评估数据的收集与处理等。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学校安全评估的实施过程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包括预警系统在实际运行中的表现、评估结果对学校安全管理工作的指导意义等。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学校安全预警与评估的效果分析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包括预警系统和评估工作的改进方向、未来发展规划等。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学校安全现状与挑战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近年来，校园内外涉及学生安全的各类事件不断发生，如校园欺凌、暴力事件、意外事故等，给学生身心健康带来严重威胁。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校园安全事件频发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部分学校安全管理制度不健全，缺乏系统性和科学性，难以有效应对突发事件。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部分学校对安全教育重视不足，缺乏针对性的教育内容和实践活动，导致学生安全意识和自救能力不强。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安全教育缺失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833" r="24833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当前学校安全形势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当前社会治安形势复杂，校园周边可能存在不良因素，如黑恶势力、社会闲散人员等，对学生安全构成潜在威胁。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复杂的社会环境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随着互联网的普及，网络安全问题日益突出，学生可能面临网络诈骗、信息泄露等风险。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学生心理健康问题日益严重，如焦虑、抑郁等，可能导致学生出现自残、自杀等极端行为。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校园欺凌事件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某中学发生一起校园欺凌事件，多名学生对一名同学进行殴打和辱骂，导致该同学身心受到严重伤害。该事件暴露出学校在安全管理、学生教育等方面存在严重问题。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校园火灾事故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某小学发生一起火灾事故，造成多名学生受伤。事故原因系学校电线老化短路引发火灾。该事件表明学校在消防安全管理和设施维护方面存在明显漏洞。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学生食物中毒事件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某高校发生一起学生食物中毒事件，多名学生在食堂就餐后出现呕吐、腹泻等症状。经调查发现，食堂食品存在卫生问题。该事件反映出学校在食品卫生监管方面存在不足。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安全预警系统构建与运行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预警系统架构设计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利用物联网技术，部署各类传感器和监控设备，实时采集校园内环境、设施、人员等方面的数据。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对采集的数据进行清洗、整合和存储，形成可供分析的数据集。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通过有线或无线网络技术，将感知层采集的数据传输至数据中心进行处理和分析。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基于数据分析和挖掘技术，开发安全预警模型，实现校园安全事件的实时监测和预警。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选用适合校园环境的传感器，如温度传感器、湿度传感器、烟雾传感器等，实时监测校园环境参数。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2" r="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在校园关键区域部署摄像头，实现实时监控和录像存储，为安全事件调查提供证据。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采用Wi-Fi、ZigBee等无线通信技术，实现传感器数据的无线传输和远程监控。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https://d.book118.com/956224001113010052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2024-09-18T20:58:05.292</cp:lastPrinted>
  <dcterms:created xsi:type="dcterms:W3CDTF">2024-09-18T12:58:05Z</dcterms:created>
  <dcterms:modified xsi:type="dcterms:W3CDTF">2024-09-18T12:58:07Z</dcterms:modified>
</cp:coreProperties>
</file>