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FF46FE-21AA-44EF-A24B-07D8F8C01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51DAF-5423-417F-AA7B-72736563D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9177A4-69AB-4EDB-B327-55897CCBF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34FBD7-957A-476F-8DFF-243C4FD52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72934E-4B6D-4B30-811F-B722581A18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6E0F34-3514-4163-81D4-8C4878D710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1F3998-EA24-43E5-AF05-4203A59F4B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5DB171-0BBC-45BA-9DBF-7E2A1A275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85905-2FFF-4252-B35A-9075EDC0D3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37099-3129-4725-81B5-CC6AEBD03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FF22B-8F43-4FC8-8F1A-0BCAF4D5F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2500503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儿童中班语言学习与认知发展的关系</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儿童中班语言学习特点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认知发展对儿童中班语言学习的影响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儿童中班语言学习与认知发展的互动关系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儿童中班语言学习与认知发展的教育建议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43" r="316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223" r="272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179" r="2817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儿童中班阶段是语言学习与认知发展的关键时期，此时期的语言教育对儿童的全面发展具有重要意义。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本研究旨在探讨儿童中班语言学习与认知发展之间的关系，以期为儿童语言教育提供理论依据和实践指导。</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557" r="10557"/>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通过揭示儿童中班语言学习与认知发展的内在联系，有助于丰富和发展儿童语言教育理论体系。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为教师和家长提供有针对性的教育策略，促进儿童中班阶段的语言学习与认知发展，进而提高儿童的整体素质。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实践意义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理论意义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儿童中班语言学习特点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12" b="231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词汇量增长迅速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词汇量大幅增加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中班儿童开始接触和学习更多的词汇，他们的词汇量在这一阶段迅速增长。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词汇种类丰富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除了名词、动词等基本词汇外，中班儿童还开始学习形容词、副词等描述性词汇，以及介词、连词等功能性词汇。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词汇运用逐渐准确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随着对词汇的理解加深，中班儿童在运用词汇时逐渐变得更加准确和恰当。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语法意识萌芽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中班儿童开始逐渐意识到语法规则的存在，并在语言运用中尝试遵循这些规则。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简单句向复合句过渡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中班儿童的句子结构逐渐从简单句向复合句过渡，开始能够运用一些连接词将不同的句子成分连接起来。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句子长度增加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随着词汇量的增长和语法知识的积累，中班儿童的句子长度也逐渐增加，能够表达更复杂的思想和感情。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句子结构逐渐复杂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中班儿童能够更清晰地叙述事件和经历，讲述的故事也更加连贯和完整。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叙述能力增强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中班儿童开始能够运用更丰富的词汇和更复杂的句子结构来描述事物和现象，使描述更加生动和具体。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描述能力提高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除了口头表达外，中班儿童还开始尝试通过绘画、手工等多种方式来表达自己的思想和感情。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表达能力多样化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语言表达能力提高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沟通技能提高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为了更好地满足社交需求，中班儿童开始学习更多的沟通技能，如倾听、提问、回应等。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社交需求增加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中班儿童的语言交流需求随着社交活动的增加而增强，他们渴望与同伴、老师和家长进行更多的交流和互动。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语言理解能力增强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随着语言知识和经验的积累，中班儿童的语言理解能力也逐渐提高，能够更好地理解和回应他人的话语。</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6500" r="6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995" r="1999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语言交流需求增强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认知发展对儿童中班语言学习的影响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注意力集中时间延长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中班儿童相较于小班，能够更长时间地集中注意力，有利于语言信息的接收和处理。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记忆能力增强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随着认知发展，中班儿童的记忆能力逐渐提高，能够更好地记忆词汇、语句和故事情节。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7438" r="17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注意力与记忆力发展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逻辑思维萌芽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中班儿童开始具备简单的逻辑思维能力，能够理解语言中的因果关系、转折关系等，有助于语言表达的条理性和准确性。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创造性思维发展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中班儿童想象力和创造力逐渐丰富，能够运用语言进行创造性表达，增强语言学习的趣味性和实用性。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思维能力提升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中班儿童社交范围扩大，需要运用语言与同伴、老师等进行交流，促进了语言学习的实践性和互动性。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语言交流需求增加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通过语言交流，中班儿童能够学会分享、合作、谦让等社交技能，有利于形成良好的人际关系和语言表达能力。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社交技能提升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社交技能培养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https://d.book118.com/956225005035010045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2024-09-13T21:36:57.114</cp:lastPrinted>
  <dcterms:created xsi:type="dcterms:W3CDTF">2024-09-13T13:36:57Z</dcterms:created>
  <dcterms:modified xsi:type="dcterms:W3CDTF">2024-09-13T13:36:59Z</dcterms:modified>
</cp:coreProperties>
</file>