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CCBFFA-5E61-4F02-B4CB-1BF519F0EC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721909-A3AB-422B-B983-944E7E110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02F594-C925-40CE-9E01-090E1249E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1D3D64-25D3-4363-A69B-32FAAE5BF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A40AA6-A1AE-402E-AF09-40C390CC8B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3E59C2-8C8A-4898-8E53-B1459A2AF4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E8D623-54A9-4224-9E4A-8E25AD43BD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03820-5A32-4C9E-B0AC-1D81D7F3EA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02971C-B010-48D0-93AE-8D8A1CDF0E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E60A4C-492A-42F9-8CED-2024638C3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90E06-B680-4948-8C74-0C5FFEFB1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225132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建立企业环境风险投资与保险机制</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2024-01-18</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企业环境风险现状及影响</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建立企业环境风险投资机制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建立企业环境保险机制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企业环境风险投资与保险机制的互动关系</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政策建议与未来展望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完善环境治理体系</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将环境风险投资与保险纳入企业环境治理体系，提高环境治理水平和效率。</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应对环境风险挑战</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随着工业化进程加速，企业面临的环境风险日益严峻，需要建立有效的应对机制。</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促进可持续发展</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通过环境风险投资与保险机制，推动企业实现绿色转型，促进经济、社会和环境可持续发展。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23593" y="3784976"/>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23593" y="2056783"/>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29991" y="2152793"/>
            <a:ext cx="1645627" cy="576064"/>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29991" y="3784976"/>
            <a:ext cx="1645627"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887644" y="1462367"/>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887644" y="4072978"/>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51590" y="1473606"/>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551590" y="4084218"/>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244174" y="2598544"/>
            <a:ext cx="2551945" cy="35934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环境风险投资</a:t>
            </a:r>
            <a:endParaRPr lang="en-US" sz="1100"/>
          </a:p>
        </p:txBody>
      </p:sp>
      <p:sp>
        <p:nvSpPr>
          <p:cNvPr id="11" name="AutoShape 11"/>
          <p:cNvSpPr/>
          <p:nvPr/>
        </p:nvSpPr>
        <p:spPr>
          <a:xfrm>
            <a:off x="7796778" y="2598544"/>
            <a:ext cx="2551945" cy="35934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环境保险</a:t>
            </a:r>
            <a:endParaRPr lang="en-US" sz="1100"/>
          </a:p>
        </p:txBody>
      </p:sp>
      <p:sp>
        <p:nvSpPr>
          <p:cNvPr id="12" name="AutoShape 12"/>
          <p:cNvSpPr/>
          <p:nvPr/>
        </p:nvSpPr>
        <p:spPr>
          <a:xfrm>
            <a:off x="2132832" y="5115395"/>
            <a:ext cx="2551945" cy="32874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机制建立与实施</a:t>
            </a:r>
            <a:endParaRPr lang="en-US" sz="1100"/>
          </a:p>
        </p:txBody>
      </p:sp>
      <p:sp>
        <p:nvSpPr>
          <p:cNvPr id="13" name="AutoShape 13"/>
          <p:cNvSpPr/>
          <p:nvPr/>
        </p:nvSpPr>
        <p:spPr>
          <a:xfrm>
            <a:off x="7796778" y="5115395"/>
            <a:ext cx="2551945" cy="32874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挑战与对策</a:t>
            </a:r>
            <a:endParaRPr lang="en-US" sz="1100"/>
          </a:p>
        </p:txBody>
      </p:sp>
      <p:sp>
        <p:nvSpPr>
          <p:cNvPr id="14" name="Freeform 14"/>
          <p:cNvSpPr/>
          <p:nvPr/>
        </p:nvSpPr>
        <p:spPr>
          <a:xfrm>
            <a:off x="3162126" y="1736896"/>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854255" y="1765080"/>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216332" y="4401714"/>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903628" y="4425064"/>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0" name="AutoShape 40"/>
          <p:cNvSpPr/>
          <p:nvPr/>
        </p:nvSpPr>
        <p:spPr>
          <a:xfrm>
            <a:off x="8236050" y="5416004"/>
            <a:ext cx="2860041" cy="108146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探讨如何建立企业环境风险投资与保险机制，包括政策制定、组织架构、运作流程等方面的内容。</a:t>
            </a:r>
            <a:endParaRPr lang="en-US" sz="1100"/>
          </a:p>
        </p:txBody>
      </p:sp>
      <p:sp>
        <p:nvSpPr>
          <p:cNvPr id="41" name="AutoShape 41"/>
          <p:cNvSpPr/>
          <p:nvPr/>
        </p:nvSpPr>
        <p:spPr>
          <a:xfrm>
            <a:off x="1391768" y="5416004"/>
            <a:ext cx="2860041" cy="108146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分析在建立企业环境风险投资与保险机制过程中可能遇到的挑战和问题，提出相应的解决策略和建议。</a:t>
            </a:r>
            <a:endParaRPr lang="en-US" sz="1100"/>
          </a:p>
        </p:txBody>
      </p:sp>
      <p:sp>
        <p:nvSpPr>
          <p:cNvPr id="42" name="AutoShape 42"/>
          <p:cNvSpPr/>
          <p:nvPr/>
        </p:nvSpPr>
        <p:spPr>
          <a:xfrm>
            <a:off x="1399937" y="2898546"/>
            <a:ext cx="2861224"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介绍环境风险投资的概念、原则、实践案例及其在企业环境风险管理中的作用。</a:t>
            </a:r>
            <a:endParaRPr lang="en-US" sz="1100"/>
          </a:p>
        </p:txBody>
      </p:sp>
      <p:sp>
        <p:nvSpPr>
          <p:cNvPr id="43" name="AutoShape 43"/>
          <p:cNvSpPr/>
          <p:nvPr/>
        </p:nvSpPr>
        <p:spPr>
          <a:xfrm>
            <a:off x="8238458" y="2898546"/>
            <a:ext cx="2857634"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阐述环境保险的定义、种类、功能及其在应对环境风险中的意义。</a:t>
            </a:r>
            <a:endParaRPr lang="en-US" sz="1100"/>
          </a:p>
        </p:txBody>
      </p:sp>
      <p:sp>
        <p:nvSpPr>
          <p:cNvPr id="44" name="Freeform 44"/>
          <p:cNvSpPr/>
          <p:nvPr/>
        </p:nvSpPr>
        <p:spPr>
          <a:xfrm>
            <a:off x="5651945" y="2717646"/>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企业环境风险现状及影响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指企业在生产经营过程中，由于环境污染、生态破坏等原因，可能对周边环境、员工健康和社会公众造成不良影响和潜在损失的风险。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根据来源和性质可分为自然风险、技术风险、经济风险和社会风险等；根据影响范围和程度可分为局部风险、区域风险和全球风险等。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企业环境风险定义与分类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企业环境风险分类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企业环境风险定义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近年来，随着环保意识的提高和环保法规的日益严格，国内企业环境风险呈现出上升趋势。一些重污染行业和高风险企业的环境问题尤为突出，如化工、钢铁、造纸等。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国外企业环境风险现状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发达国家由于工业化进程较早，企业环境风险管理相对成熟，但仍存在一些挑战，如应对气候变化、处理危险废物等。发展中国家则面临更为严峻的环境风险挑战，如污染严重、生态破坏等。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国内企业环境风险现状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国内外企业环境风险现状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1878425" y="3335274"/>
            <a:ext cx="685800" cy="695801"/>
            <a:chOff x="1878425" y="3335274"/>
            <a:chExt cx="685800" cy="695801"/>
          </a:xfrm>
        </p:grpSpPr>
        <p:sp>
          <p:nvSpPr>
            <p:cNvPr id="8" name="Freeform 8"/>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对环境的影响</a:t>
            </a:r>
            <a:endParaRPr lang="en-US" sz="1100"/>
          </a:p>
        </p:txBody>
      </p:sp>
      <p:sp>
        <p:nvSpPr>
          <p:cNvPr id="16" name="AutoShape 16"/>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对经济的影响</a:t>
            </a:r>
            <a:endParaRPr lang="en-US" sz="1100"/>
          </a:p>
        </p:txBody>
      </p:sp>
      <p:sp>
        <p:nvSpPr>
          <p:cNvPr id="17" name="AutoShape 17"/>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对社会的影响</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企业环境风险对经济社会的影响</a:t>
              </a:r>
            </a:p>
          </p:txBody>
        </p:sp>
      </p:grpSp>
      <p:sp>
        <p:nvSpPr>
          <p:cNvPr id="40" name="AutoShape 40"/>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企业环境风险直接导致环境污染和生态破坏，对生物多样性、水资源、土壤等造成长期负面影响，威胁人类生存和发展的基础。</a:t>
            </a:r>
            <a:endParaRPr lang="en-US" sz="1100"/>
          </a:p>
        </p:txBody>
      </p:sp>
      <p:sp>
        <p:nvSpPr>
          <p:cNvPr id="41" name="AutoShape 41"/>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企业环境风险可能导致生产成本增加、市场竞争力下降、投资者信心受挫等，进而影响整个经济的稳定和发展。</a:t>
            </a:r>
            <a:endParaRPr lang="en-US" sz="1100"/>
          </a:p>
        </p:txBody>
      </p:sp>
      <p:sp>
        <p:nvSpPr>
          <p:cNvPr id="42" name="AutoShape 42"/>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企业环境风险可能对周边居民的健康和生活质量造成严重影响，引发社会不满和抗议，甚至可能导致社会不稳定因素增加。</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建立企业环境风险投资机制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企业环境风险投资是指企业为应对环境风险、推动绿色发展而进行的投资活动，包括资金、技术、管理等多方面的投入。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意义阐述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建立企业环境风险投资机制有助于推动企业加强环境保护，提高资源利用效率，促进可持续发展，同时也有助于提升企业社会形象，增强市场竞争力。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875" r="29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企业环境风险投资的概念及意义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包括企业自身、政府、金融机构、社会资本等多元化的投资主体。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投资主体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涵盖清洁能源、环保产业、生态修复、绿色技术创新等领域的投资项目。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投资客体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企业环境风险投资的主体与客体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79233"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76573"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投资决策</a:t>
            </a:r>
            <a:endParaRPr lang="en-US" sz="1100"/>
          </a:p>
        </p:txBody>
      </p:sp>
      <p:sp>
        <p:nvSpPr>
          <p:cNvPr id="4" name="AutoShape 4"/>
          <p:cNvSpPr/>
          <p:nvPr/>
        </p:nvSpPr>
        <p:spPr>
          <a:xfrm>
            <a:off x="6251829"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420594"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资金管理</a:t>
            </a:r>
            <a:endParaRPr lang="en-US" sz="1100"/>
          </a:p>
        </p:txBody>
      </p:sp>
      <p:sp>
        <p:nvSpPr>
          <p:cNvPr id="6" name="AutoShape 6"/>
          <p:cNvSpPr/>
          <p:nvPr/>
        </p:nvSpPr>
        <p:spPr>
          <a:xfrm>
            <a:off x="1479233"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676573" y="4076033"/>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风险管理</a:t>
            </a:r>
            <a:endParaRPr lang="en-US" sz="1100"/>
          </a:p>
        </p:txBody>
      </p:sp>
      <p:sp>
        <p:nvSpPr>
          <p:cNvPr id="8" name="AutoShape 8"/>
          <p:cNvSpPr/>
          <p:nvPr/>
        </p:nvSpPr>
        <p:spPr>
          <a:xfrm>
            <a:off x="6251829"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449169" y="4029837"/>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合作共赢</a:t>
            </a:r>
            <a:endParaRPr lang="en-US" sz="1100"/>
          </a:p>
        </p:txBody>
      </p:sp>
      <p:sp>
        <p:nvSpPr>
          <p:cNvPr id="10" name="AutoShape 10"/>
          <p:cNvSpPr/>
          <p:nvPr/>
        </p:nvSpPr>
        <p:spPr>
          <a:xfrm>
            <a:off x="2083243" y="2351977"/>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建立专门的投资决策机构，负责评估投资项目的环境风险与收益，制定投资策略。</a:t>
            </a:r>
            <a:endParaRPr lang="en-US" sz="1100"/>
          </a:p>
        </p:txBody>
      </p:sp>
      <p:sp>
        <p:nvSpPr>
          <p:cNvPr id="11" name="AutoShape 11"/>
          <p:cNvSpPr/>
          <p:nvPr/>
        </p:nvSpPr>
        <p:spPr>
          <a:xfrm>
            <a:off x="6821868" y="24083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设立专门的环境风险投资基金，实行专款专用，确保资金的有效利用。</a:t>
            </a:r>
            <a:endParaRPr lang="en-US" sz="1100"/>
          </a:p>
        </p:txBody>
      </p:sp>
      <p:sp>
        <p:nvSpPr>
          <p:cNvPr id="12" name="AutoShape 12"/>
          <p:cNvSpPr/>
          <p:nvPr/>
        </p:nvSpPr>
        <p:spPr>
          <a:xfrm>
            <a:off x="2049239"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建立完善的风险管理机制，包括风险识别、评估、预警和应对等环节，降低投资风险。</a:t>
            </a:r>
            <a:endParaRPr lang="en-US" sz="1100"/>
          </a:p>
        </p:txBody>
      </p:sp>
      <p:sp>
        <p:nvSpPr>
          <p:cNvPr id="13" name="AutoShape 13"/>
          <p:cNvSpPr/>
          <p:nvPr/>
        </p:nvSpPr>
        <p:spPr>
          <a:xfrm>
            <a:off x="6821835"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积极寻求与政府、金融机构、社会资本等各方的合作，实现资源共享和优势互补，推动绿色发展。</a:t>
            </a:r>
            <a:endParaRPr lang="en-US" sz="1100"/>
          </a:p>
        </p:txBody>
      </p:sp>
      <p:sp>
        <p:nvSpPr>
          <p:cNvPr id="14" name="Freeform 14"/>
          <p:cNvSpPr/>
          <p:nvPr/>
        </p:nvSpPr>
        <p:spPr>
          <a:xfrm>
            <a:off x="1666514"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19863"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666514"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19863"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87944"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01</a:t>
            </a:r>
          </a:p>
        </p:txBody>
      </p:sp>
      <p:sp>
        <p:nvSpPr>
          <p:cNvPr id="19" name="TextBox 19"/>
          <p:cNvSpPr txBox="1"/>
          <p:nvPr/>
        </p:nvSpPr>
        <p:spPr>
          <a:xfrm>
            <a:off x="9702795"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02</a:t>
            </a:r>
          </a:p>
        </p:txBody>
      </p:sp>
      <p:sp>
        <p:nvSpPr>
          <p:cNvPr id="20" name="TextBox 20"/>
          <p:cNvSpPr txBox="1"/>
          <p:nvPr/>
        </p:nvSpPr>
        <p:spPr>
          <a:xfrm>
            <a:off x="5067588"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03</a:t>
            </a:r>
          </a:p>
        </p:txBody>
      </p:sp>
      <p:sp>
        <p:nvSpPr>
          <p:cNvPr id="21" name="TextBox 21"/>
          <p:cNvSpPr txBox="1"/>
          <p:nvPr/>
        </p:nvSpPr>
        <p:spPr>
          <a:xfrm>
            <a:off x="9702795"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企业环境风险投资的运作模式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https://d.book118.com/956225132045010044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2024-09-12T14:03:02.047</cp:lastPrinted>
  <dcterms:created xsi:type="dcterms:W3CDTF">2024-09-12T06:03:02Z</dcterms:created>
  <dcterms:modified xsi:type="dcterms:W3CDTF">2024-09-12T06:03:03Z</dcterms:modified>
</cp:coreProperties>
</file>