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5B244-2507-407B-BA00-86E24A611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7E89B-F507-44EA-B290-C61603A94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18480-090E-4EBD-8FF2-4661043F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04C9A-659C-496C-AB5D-64B1772E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C6296-EB39-4E49-829F-B18C25F8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BFCCD-8720-4634-A11E-B44E91872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9A33BD-01E5-4F11-9419-8F95FD977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8152E-2664-4F56-9644-E55043343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CD04A-1D08-41AF-A5BE-AF4656D0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6C1AC-E58F-4DB2-8771-45953248D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07855-B789-40E1-8F72-4BEF7C8E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520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合同法中的债权债务关系保护与违法义务责任培训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债权债务关系保护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违法义务责任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合同履行中的风险与防范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合同纠纷解决机制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合同法是调整平等主体之间商品交换关系的法律规范的总称，它规定了合同的订立、效力、履行、变更和转让、终止及违约责任等一般规则。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保护合同当事人的合法权益，维护社会经济秩序，促进社会主义现代化建设。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规定合同的一般规则，包括合同的订立、效力、履行、变更和转让、终止等。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规定各种具体合同，如买卖合同、租赁合同、借款合同等。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规定合同的解释、适用及争议解决等问题。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当事人依法享有自愿订立合同的权利，任何单位和个人不得非法干预。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合同当事人的法律地位平等，一方不得将自己的意志强加给另一方。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当事人应当遵循公平原则确定各方的权利和义务。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当事人订立、履行合同，应当遵守法律、行政法规，尊重社会公德，不得扰乱社会经济秩序，损害社会公共利益。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当事人行使权利、履行义务应当遵循诚实信用原则。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债权债务关系保护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债权是特定当事人之间的权利义务关系，债权人只能向特定的债务人请求给付。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债权的相对性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同一债务有两个以上债权人的，各债权人对于债务人的给付请求权地位平等。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债权的平等性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债权人享有请求债务人履行债务的权利，债务人负有履行债务的义务。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债权的请求力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债权保护制度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实际履行原则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债务人应当按照合同约定全面履行自己的义务，包括实际交付标的物、提供劳务等。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协作履行原则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在合同履行过程中，债权人和债务人应当相互协作，共同促进合同的履行。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情势变更原则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在合同成立后，因不可归责于双方当事人的原因发生情势变更，导致合同的基础动摇或丧失，若继续维持合同原有效力显失公平，允许变更合同内容或者解除合同。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债务履行制度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债权债务关系变更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在合同履行过程中，因各种原因导致合同内容发生变化，如标的物数量、质量、价款等发生变化，双方可以协商变更合同内容。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债权债务关系终止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合同履行完毕、双方协商一致解除合同、法定解除条件成就等情况下，债权债务关系终止。终止后，双方不再享有合同权利，也不再承担合同义务。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债权债务关系变更与终止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违法义务责任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违反法律法规、行政规章或合同约定，侵害他人合法权益的行为。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根据违法性质、情节轻重、社会危害程度等因素，可分为民事违法、行政违法和刑事违法。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违法行为的认定与分类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违法行为的法律后果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民事责任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违法行为人需承担停止侵害、排除妨碍、消除危险、返还财产、赔偿损失等民事责任。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行政责任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根据违法行为情节轻重，可能受到警告、罚款、没收违法所得、责令停产停业、吊销许可证等行政处罚。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严重违法行为可能触犯刑法，构成犯罪，需承担刑事责任，接受刑罚处罚。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https://d.book118.com/956225204040010045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2024-09-13T22:05:52.871</cp:lastPrinted>
  <dcterms:created xsi:type="dcterms:W3CDTF">2024-09-13T14:05:52Z</dcterms:created>
  <dcterms:modified xsi:type="dcterms:W3CDTF">2024-09-13T14:05:54Z</dcterms:modified>
</cp:coreProperties>
</file>