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1D17C-D017-46F3-A443-1B1CC0C4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CC406-7371-40F3-8C25-5F32AD452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3BC94-E225-4399-8D39-57286F58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D6A60-63D7-45CB-BD32-67CAD6A1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72CCB-766A-463A-A676-BD7DD1875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9DA07-FB53-41C7-AD48-7BE6971B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EEEA2-FD38-4DB0-907C-822BD4E70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B4855-98FE-4A01-A34A-3FC6E9353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CF07D-8C9C-479A-AB97-308F81EBE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8C95D-CBD2-4CD0-8A31-589422D1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E471A-8F0C-42C4-A386-6B0C4278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30105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护理总结结尾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护理总结的撰写方法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护理总结结尾的撰写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护理总结结尾的注意事项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护理总结结尾的实践应用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92" r="294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随着人口老龄化加剧，医疗护理需求日益增长，对护理服务的质量和效率提出了更高的要求。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当前护理服务存在诸多问题，如人力资源不足、服务质量参差不齐等，需要采取有效措施加以改进。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通过总结和分析护理实践经验，提出改进建议，提高护理服务质量和效率，满足患者需求。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为护理行业提供有益的参考和借鉴，推动护理服务向更高水平发展，促进社会和谐与健康。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护理总结的撰写方法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总结应包括引言、正文和结论三个部分，正文部分应详细阐述护理过程、护理效果和经验教训。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总结应使用客观、准确的语言，避免主观臆断和夸大其词。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总结应条理清晰，逻辑严密，重点突出，层次分明。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总结应注重实用性和可操作性，以便为今后的护理工作提供借鉴和指导。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总结的格式和要求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引言部分应简明扼要，明确总结的主题和目的。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结论部分应对总结进行简明扼要的概括，并提出对今后护理工作的建议和展望。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总结的写作技巧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正文部分应对护理过程进行详细的描述和分析，包括护理措施、护理效果和经验教训等。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在写作过程中应注意突出重点，注重细节，使用恰当的例子和数据支持观点。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总结缺乏实用性和可操作性。解决方法：在撰写总结时，应注重实用性和可操作性，以便为今后的护理工作提供借鉴和指导。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总结过于简单，缺乏深度和细节。解决方法：在撰写总结时，应注重细节和深度，尽可能提供具体的数据和例子。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总结过于主观，缺乏客观性和准确性。解决方法：在撰写总结时，应使用客观、准确的语言，避免主观臆断和夸大其词。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总结条理不够清晰，逻辑不够严密。解决方法：在撰写总结时，应注意条理清晰，逻辑严密，层次分明。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总结的常见问题及解决方法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护理总结结尾的撰写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提出建议或展望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在结尾部分，可以针对文章主题提出一些具体的建议或展望，以引导读者进行更深入的思考和行动。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在结尾部分，需要对全文进行简明扼要的总结，概括文章的主要观点和内容。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在总结中，需要强调文章的核心观点和重点内容，以加深读者对文章的理解和记忆。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结尾的写作要点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结尾过于简单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有些人在写结尾时过于简单，没有对全文进行总结和提炼，导致读者无法理解文章的重点和意义。解决方法是在结尾部分增加对全文的总结和提炼，强调文章的核心观点和重点内容。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结尾过于冗长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有些人喜欢在结尾部分长篇大论，导致文章整体显得冗长。解决方法是在结尾部分尽量精简语言，只保留核心观点和重点内容，避免过多的重复和赘述。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结尾缺乏针对性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有些人在写结尾时没有针对文章主题进行深入的思考和探讨，导致结尾缺乏针对性和深度。解决方法是在结尾部分针对文章主题提出一些具体的建议或展望，引导读者进行更深入的思考和行动。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结尾的常见问题及解决方法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https://d.book118.com/956230105011010101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2024-09-25T10:29:51.449</cp:lastPrinted>
  <dcterms:created xsi:type="dcterms:W3CDTF">2024-09-25T02:29:51Z</dcterms:created>
  <dcterms:modified xsi:type="dcterms:W3CDTF">2024-09-25T02:29:53Z</dcterms:modified>
</cp:coreProperties>
</file>