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052C7-8C1C-42A8-9021-804B43616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5FFFE-D7C8-4A7E-A1EB-A594BFA21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082A6-DF12-4B46-961A-18BDFA857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11BFB-A391-4C9F-8CBC-FFCC24165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6339D5-3D00-4E0B-92B3-E92079792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B2AD2D-EBCB-4531-B248-D6ECA80D4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38A78F-70EA-4148-A245-40D0D8677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C1AF5-117D-4EEA-84BB-6665514AA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6D4DE-E976-49AC-840E-6892CB39E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C2C69-E2B7-46D7-B6C3-1B2B6DF48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BEF8D-EEE1-47C2-9951-009291EE6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3101214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健康科技行业的销售技巧与销售策略培训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线上线下融合营销推广策略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行业热点与趋势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随着人们健康意识的提高和科技的不断发展，健康科技行业不断涌现出新的热点和趋势，如可穿戴设备、远程医疗、健康管理平台等。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健康科技行业近年来保持快速增长，市场规模不断扩大，预计未来几年将持续保持高速增长。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政府对健康科技行业的支持力度不断加大，相关法规和政策不断完善，为行业发展提供了有力保障。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健康科技行业现状及前景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消费者对健康科技产品的需求日益多样化，对产品的功能性、便捷性、安全性等方面提出更高要求。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51" r="1765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健康科技产品的目标客户群体主要包括关注健康的消费者、慢性病患者、老年人等。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随着健康科技行业的不断发展，市场需求也在不断变化，呈现出个性化、专业化、智能化等趋势。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健康科技行业竞争激烈，主要竞争对手包括国内外知名企业和创新型初创企业。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健康科技行业面临着巨大的市场机遇，如人口老龄化、慢性病负担加重等带来的市场需求，同时也面临着技术更新迅速、法规政策变化等挑战。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行业机遇与挑战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为了在竞争中脱颖而出，企业需要构建差异化的竞争优势，如独特的技术创新、个性化的产品设计、完善的售后服务等。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差异化竞争优势构建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销售技巧提升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积极倾听客户需求，理解其痛点和期望。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6000" r="36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用简洁明了的语言阐述产品或服务的优势和价值。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与客户建立情感联系，表达对其问题的关心和理解。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666" b="766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139" b="171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定期回访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定期与客户保持联系，了解产品使用情况和需求变化。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个性化关怀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根据客户喜好和需求，提供个性化的服务和关怀。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增值服务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提供超出客户期望的增值服务，提升客户满意度和忠诚度。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深入了解竞争对手和市场环境，制定有针对性的谈判策略。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知己知彼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根据谈判进展和对手反应，及时调整谈判策略和技巧。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寻求双方利益的共同点，推动谈判达成双赢的结果。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利益共赢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谈判策略与技巧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销售策略制定与实施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792" b="8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结合企业资源和市场机会，选择具有潜力的目标市场进行重点开发。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对健康科技行业进行深入分析，明确目标市场的范围、特点和需求。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根据目标市场的不同特征，如年龄、性别、地域、收入等进行细分，以便更精准地满足消费者需求。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目标市场定位及细分策略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产品特点分析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深入了解自身产品的特点、功能和优势，以及与竞品的区别。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客户需求洞察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通过市场调研和数据分析，挖掘目标客户的真实需求和痛点。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差异化定位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将产品特点与客户需求相结合，打造独特的产品形象和品牌定位，形成差异化竞争优势。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产品差异化竞争优势挖掘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917" r="10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积极开拓线上和线下销售渠道，如电商平台、代理商、经销商等，以扩大产品覆盖面。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与相关产业链上下游企业建立紧密的合作关系，共同推动产品研发、市场推广和品牌建设。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根据目标市场和产品特点，制定针对性的营销策略，如广告投放、促销活动、公关活动等，提高品牌知名度和市场占有率。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渠道拓展与合作模式创新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营销团队建设与管理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https://d.book118.com/956231012145010043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2024-09-11T15:14:15.293</cp:lastPrinted>
  <dcterms:created xsi:type="dcterms:W3CDTF">2024-09-11T07:14:15Z</dcterms:created>
  <dcterms:modified xsi:type="dcterms:W3CDTF">2024-09-11T07:14:18Z</dcterms:modified>
</cp:coreProperties>
</file>