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B8A14-9033-460A-829E-7F99C6D4B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8211A-AE92-4532-9D1D-744BE14F1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85651-B4CC-4CCE-9297-50BA1181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84DD6-7F6C-4C0F-B9B9-9BA8B1FE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5A6177-A472-46DA-959F-0CC63A861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D0241-B0EF-4EFB-89D7-43F2B907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4AF44-6BE3-41AD-81C3-205E3AB06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DCFCB-EC43-4437-B48A-43EFA8358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BC3D9-BEC0-4A6B-BF6A-31BA13DF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E7596-713C-4447-A0E3-69B574EC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17B11-DCFE-4239-8554-C1310131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32000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护理课件视频教程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护理在医疗保健体系中扮演着至关重要的角色，它直接影响到患者的治疗效果和生活质量。通过提供专业的护理服务，护理人员能够促进患者的康复、缓解其痛苦和不适，提高患者的满意度和生活质量。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护理是一门关注人类健康、疾病和死亡的学科，它涉及到对患者的照顾、病情观察、症状缓解和康复支持等方面的知识和技能。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31" b="179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以患者为中心，关注患者的生理、心理和社会需求，提供全面、整体和连续的护理服务。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包括沟通技巧、观察和评估技巧、操作技能和健康教育技巧等。良好的护理技巧能够提高护理效果，促进患者康复，并改善护患关系。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护理的基本技巧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护理的基本原则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包括执行医嘱、病情观察、患者教育、心理支持和康复指导等。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需要具备专业的知识和技能、良好的沟通能力和团队合作精神，同时应具备高度的责任心和同情心，关注患者的需求和权益。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内分泌与代谢性疾病护理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内科疾病护理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提供心血管疾病的预防、日常护理、病情监测等方面的知识，帮助患者更好地管理病情。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介绍常见呼吸系统疾病的预防、治疗和护理方法，如哮喘、慢性阻塞性肺病等。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针对胃溃疡、胃炎、肝炎等消化系统疾病，提供饮食、药物治疗和日常护理等方面的指导。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针对糖尿病、痛风等内分泌与代谢性疾病，提供健康饮食、运动和药物治疗等方面的知识。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手术前后护理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肿瘤护理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外科疾病护理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介绍手术前后的注意事项、术后恢复和病情监测等方面的知识，帮助患者顺利度过手术期。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针对骨折、烧伤等创伤，提供紧急处理、康复训练和日常护理等方面的指导。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针对器官移植，提供术后护理、免疫抑制剂使用和病情监测等方面的指导。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针对癌症等肿瘤疾病，提供化疗、放疗和康复等方面的知识，帮助患者提高生活质量。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针对妇科常见疾病，如子宫肌瘤、卵巢囊肿等，提供治疗和日常护理等方面的知识。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分娩与产后护理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计划生育与性传播疾病护理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提供孕期营养、运动、产检等方面的知识，帮助准妈妈顺利度过孕期。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介绍分娩过程、产后恢复和新生儿护理等方面的知识，帮助新妈妈度过产后的关键时期。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针对避孕、流产和性传播疾病，提供专业知识和护理指导。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妇产科疾病护理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生长发育与营养指导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心理与行为问题护理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儿科疾病护理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提供新生儿喂养、日常照顾和疾病预防等方面的知识，帮助新手父母更好地照顾宝宝。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针对感冒、发烧、腹泻等儿童常见疾病，提供家庭护理和病情监测等方面的指导。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针对儿童生长发育和营养需求，提供科学饮食和运动等方面的建议。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针对儿童心理和行为问题，如焦虑、抑郁、多动症等，提供专业指导和支持。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https://d.book118.com/956232000135010034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2024-09-03T22:05:00.437</cp:lastPrinted>
  <dcterms:created xsi:type="dcterms:W3CDTF">2024-09-03T14:05:00Z</dcterms:created>
  <dcterms:modified xsi:type="dcterms:W3CDTF">2024-09-03T14:05:02Z</dcterms:modified>
</cp:coreProperties>
</file>