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108C4-5AE4-43D2-8B5E-823A7B5D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9F665-7D95-405A-A035-F4E088FD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40590-7984-49C4-80AE-2AB4D0EC3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35B6C-1727-44EC-A818-FAFBD1B7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B66C9-D152-4AC9-9AA8-4A2EE323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1A6F1-4CBF-43FE-8C15-92F0F080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EE309-E115-4C31-9615-0C543201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BC32C-3C26-4DA4-A574-D00C77FC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68EAD-9246-4092-B2D9-6BFA214A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ED30-F304-4E6B-A30E-8AFF61AB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B386D-9B2C-4B2C-9046-B1E52F69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30521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绩效评估5政府绩效评估结果的运用与改进公共管理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政府绩效评估结果的运用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政府绩效评估结果改进公共管理策略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政府绩效评估结果改进公共管理的实践案例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政府绩效评估是公共管理的重要组成部分，通过对政府工作进行全面、客观、科学的评估，可以衡量政府工作的成效，发现存在的问题，为政府决策提供有力支持。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评估结果运用的意义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政府绩效评估结果不仅可以作为政府内部管理的参考，还可以向社会公众公开，接受社会监督，促进政府工作的透明度和公信力。同时，评估结果的运用还可以为政府改进工作、提高效能提供动力和方向。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目的是为了衡量政府工作的成效，发现存在的问题和不足，为政府改进工作、提高效能提供依据和参考。同时，评估结果还可以作为政府内部管理的参考，促进政府工作的规范化、科学化和民主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应遵循公正、公开、科学、有效的原则。公正是指评估过程应公正无私，避免主观偏见和利益冲突；公开是指评估过程和结果应向社会公众公开，接受社会监督；科学是指评估方法应科学合理，确保评估结果的客观性和准确性；有效是指评估结果应对政府工作有实际的指导意义和促进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通过设定明确的政府工作目标，对实际完成情况进行衡量和评估。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选取关键绩效指标，对政府工作进行全面、客观的评估。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从财务、客户、内部流程和学习与成长四个维度，对政府绩效进行综合评估。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绩效评估结果反映了政府工作的实际成效，包括政策执行、公共服务、社会管理等方面的绩效。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通过绩效评估结果，可以分析政府工作的优势和不足，为政府改进工作提供依据。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绩效评估结果还可以用于比较不同政府部门或地区之间的绩效差异，促进政府之间的竞争和合作。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可能导致评估结果失真或无法准确反映政府工作的实际情况。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评估指标设置不合理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可能导致评估结果的可信度和有效性受到质疑。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数据采集和处理不规范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可能导致政府工作改进的动力不足或改进方向不明确。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评估结果运用不充分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政府绩效评估结果的运用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通过对政府绩效评估结果的分析，可以了解各项政策的实施效果，为政策制定者提供决策依据，及时调整政策方向和力度。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政策优化建议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针对绩效评估中发现的问题和不足，可以向政策制定者提出优化建议，改进政策设计，提高政策质量和实施效果。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政策宣传推广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政府绩效评估结果可以为政策宣传和推广提供有力支持，通过展示政策成效，增强公众对政策的信任和支持。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用于政策制定和调整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预算优化调整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通过对政府绩效评估结果的分析，可以发现预算分配中存在的问题和不足，及时进行预算优化和调整，提高预算使用效率。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预算绩效管理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将政府绩效评估结果与预算绩效管理相结合，建立预算绩效评价体系，对政府预算使用情况进行全面、客观的评估。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预算分配依据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政府绩效评估结果可以作为预算分配的重要依据，对于绩效表现优秀的部门和项目，可以给予更多的预算支持。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用于预算分配和优化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政府内部激励机制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政府绩效评估结果可以作为政府内部激励机制的重要依据，对于绩效表现优秀的公务员和部门，可以给予相应的奖励和晋升机会。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政府内部监督机制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通过对政府绩效评估结果的分析，可以发现政府内部管理中存在的问题和不足，及时进行监督和改进，提高政府管理效率和质量。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政府内部协同机制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政府绩效评估结果可以促进政府内部各部门之间的协同合作，推动政府部门之间的信息共享和业务协同，提高政府整体绩效水平。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用于政府内部管理和改进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https://d.book118.com/956233052140010042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2024-09-10T02:54:22.823</cp:lastPrinted>
  <dcterms:created xsi:type="dcterms:W3CDTF">2024-09-09T18:54:22Z</dcterms:created>
  <dcterms:modified xsi:type="dcterms:W3CDTF">2024-09-09T18:54:24Z</dcterms:modified>
</cp:coreProperties>
</file>