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0590E-1B22-4716-8924-7D892A72B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AA67D-2D11-4795-8036-7E6FD3E1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26951-F314-4C06-89E9-CC3AAA9F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289B3-E16F-4584-B4ED-DC964AACF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93DC1-B79B-4F93-AEC3-F1FBF6D7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1D698-C05A-4A7A-8B0E-A95075C8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9830F4-95CC-472E-9254-8CF5825EF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A056E-08F3-4F42-BB94-1BD12CFB6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E28AF-8090-4F27-8100-C3C0B38F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0BD64-C292-44B0-9E07-E7572A4A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370EB-DFB8-4650-87B9-F0EB97B2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809" r:id="rId2"/>
    <p:sldLayoutId id="2147491810" r:id="rId3"/>
    <p:sldLayoutId id="2147491811" r:id="rId4"/>
    <p:sldLayoutId id="2147491812" r:id="rId5"/>
    <p:sldLayoutId id="2147491813" r:id="rId6"/>
    <p:sldLayoutId id="2147491814" r:id="rId7"/>
    <p:sldLayoutId id="2147491815" r:id="rId8"/>
    <p:sldLayoutId id="2147491816" r:id="rId9"/>
    <p:sldLayoutId id="2147491817" r:id="rId10"/>
    <p:sldLayoutId id="214749181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340330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20A CLICK TO UNLIMITED POSSIBILITES/01/01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牙周病与消化系统疾病的关系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牙周病的概述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消化系统疾病的概述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牙周病与消化系统疾病的关系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牙周病与消化系统疾病的治疗和管理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预防和保健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牙周病的概述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牙周病的定义</a:t>
            </a:r>
            <a:endParaRPr lang="zh-CN" altLang="en-US"/>
          </a:p>
        </p:txBody>
      </p:sp>
      <p:sp>
        <p:nvSpPr>
          <p:cNvPr id="10490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牙周病主要包括牙龈炎和牙周炎两大类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牙周病是指发生在牙齿支持组织（牙周组织）的疾病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牙周病的主要症状包括牙龈出血、牙周袋溢脓等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牙周病的原因主要包括菌斑、牙石、创伤等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牙周病的分类</a:t>
            </a:r>
            <a:endParaRPr lang="zh-CN" altLang="en-US"/>
          </a:p>
        </p:txBody>
      </p:sp>
      <p:sp>
        <p:nvSpPr>
          <p:cNvPr id="10491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轻度牙周病：牙龈炎症、出血、牙周袋深度＜4mm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重度牙周病：牙槽骨严重吸收、牙周袋深度＞6mm、牙齿松动或移位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29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中度牙周病：牙槽骨吸收、牙周袋深度4-6mm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牙周病的病因</a:t>
            </a:r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牙菌斑：牙周病的主要病因，由细菌、食物残渣和唾液等组成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牙石：牙菌斑钙化形成，刺激牙龈，加重牙周病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遗传因素：部分牙周病患者具有遗传倾向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全身因素：如糖尿病、内分泌失调等，可增加牙周病的风险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5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消化系统疾病的概述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消化系统疾病的定义</a:t>
            </a:r>
            <a:endParaRPr lang="zh-CN" altLang="en-US"/>
          </a:p>
        </p:txBody>
      </p:sp>
      <p:sp>
        <p:nvSpPr>
          <p:cNvPr id="1049316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18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20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2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324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6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8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消化系统疾病是指发生在消化道内的疾病，包括口腔、食管、胃、小肠、大肠等部位的疾病。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消化系统疾病通常与饮食习惯、生活方式、环境因素等有关，如长期摄入高热量、高脂肪、高盐的食物，缺乏运动，吸烟等都可能引发消化系统疾病。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消化系统疾病的常见症状包括腹痛、腹胀、腹泻、便秘、食欲不振等，严重时可能出现消化道出血、穿孔、梗阻等严重并发症。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消化系统疾病的诊断通常需要通过内窥镜、影像学检查、实验室检查等方式进行，治疗方法包括药物治疗、饮食调理、手术治疗等。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6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消化系统疾病的分类</a:t>
            </a:r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口腔疾病：口腔溃疡、牙龈炎等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食管疾病：食管炎、食管癌等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胃部疾病：胃炎、胃溃疡、胃癌等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小肠和大肠疾病：克罗恩病、溃疡性结肠炎、肠癌等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消化系统疾病的病因</a:t>
            </a:r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饮食不规律：长期暴饮暴食、饮食不卫生等不良饮食习惯会导致消化系统疾病的发生。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精神压力：长期处于紧张、焦虑等不良情绪状态下，会影响消化系统的正常功能，引发消化系统疾病。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药物副作用：长期服用某些药物，如抗生素、激素等，会对消化系统造成损害，引发消化系统疾病。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感染：某些病原微生物感染，如细菌、病毒等，也会引起消化系统疾病的发生。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4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牙周病与消化系统疾病的关系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https://d.book118.com/956234033003010103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5"/>
  <p:tag name="KSO_WM_UNIT_INDEX" val="1_2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4"/>
  <p:tag name="KSO_WM_UNIT_INDEX" val="1_2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2"/>
  <p:tag name="KSO_WM_UNIT_INDEX" val="1_2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1"/>
  <p:tag name="KSO_WM_UNIT_INDEX" val="1_2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20"/>
  <p:tag name="KSO_WM_UNIT_INDEX" val="1_2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9"/>
  <p:tag name="KSO_WM_UNIT_INDEX" val="1_1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7"/>
  <p:tag name="KSO_WM_UNIT_INDEX" val="1_17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6"/>
  <p:tag name="KSO_WM_UNIT_INDEX" val="1_1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4"/>
  <p:tag name="KSO_WM_UNIT_INDEX" val="1_1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2"/>
  <p:tag name="KSO_WM_UNIT_INDEX" val="1_1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0"/>
  <p:tag name="KSO_WM_UNIT_INDEX" val="1_1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9"/>
  <p:tag name="KSO_WM_UNIT_INDEX" val="1_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8"/>
  <p:tag name="KSO_WM_UNIT_INDEX" val="1_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7"/>
  <p:tag name="KSO_WM_UNIT_INDEX" val="1_7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6"/>
  <p:tag name="KSO_WM_UNIT_INDEX" val="1_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4"/>
  <p:tag name="KSO_WM_UNIT_INDEX" val="1_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2"/>
  <p:tag name="KSO_WM_UNIT_INDEX" val="1_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牙周病与消化系统疾病的关系</vt:lpstr>
      <vt:lpstr>目录</vt:lpstr>
      <vt:lpstr>单击此处添加章节标题</vt:lpstr>
      <vt:lpstr>牙周病的概述</vt:lpstr>
      <vt:lpstr>牙周病的定义</vt:lpstr>
      <vt:lpstr>牙周病的分类</vt:lpstr>
      <vt:lpstr>牙周病的病因</vt:lpstr>
      <vt:lpstr>消化系统疾病的概述</vt:lpstr>
      <vt:lpstr>消化系统疾病的定义</vt:lpstr>
      <vt:lpstr>消化系统疾病的分类</vt:lpstr>
      <vt:lpstr>消化系统疾病的病因</vt:lpstr>
      <vt:lpstr>牙周病与消化系统疾病的关系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2024-09-28T01:48:59.646</cp:lastPrinted>
  <dcterms:created xsi:type="dcterms:W3CDTF">2024-09-27T17:48:59Z</dcterms:created>
  <dcterms:modified xsi:type="dcterms:W3CDTF">2024-09-27T17:49:01Z</dcterms:modified>
</cp:coreProperties>
</file>