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E9747-E6A4-46BF-8CD6-7A15A562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C5FD4-97A8-4E13-8024-77E241F88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862A2-CDB1-42FB-A305-BFF376A2D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7FA44-77CE-4260-8291-6B6B59BD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1928B-6714-444D-947A-0A39B49D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A49AD-BB48-4809-936D-E25EFCB6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149BE-AA04-427B-A47C-DF79A3E61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97497-701C-45B5-BFC3-0AE8D672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7AA39-8EE5-4348-8B04-719718A3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023D0-E951-403E-8C9F-619BC0296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4E64C-3368-4AAB-A66D-65C7DB9B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3412113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地震科普宣传活动总结报告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活动内容和实施情况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经验和教训总结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对未来活动的建议和展望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88" r="332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30" r="304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地震科普宣传活动旨在提高公众对地震的认识和应对能力，减少地震灾害损失。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地震是一种常见的自然灾害，对人类生命财产安全构成严重威胁。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提高公众对地震的认知水平，增强防震减灾意识。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传授地震应急知识和技能，提高公众应对地震灾害的能力。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促进社会各界对地震安全的关注和参与，形成全社会共同应对地震灾害的良好氛围。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活动时间：XXXX年XX月XX日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活动地点：市中心公园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活动内容和实施情况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介绍地震的成因、地震波、震级等基本概念。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地震预警与应急避险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宣传地震预警系统的原理和使用方法，以及在不同场合的应急避险措施。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建筑抗震与加固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讲解建筑抗震设计、抗震材料和加固方法，提高居民对建筑抗震的认识。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社区防震减灾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强调社区防震减灾的重要性，提出社区防震减灾的措施和建议。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设计制作地震科普宣传册，内容简明扼要，易于理解。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在社区、学校、单位等公共场所设置地震科普宣传栏，定期更新内容。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讲座和培训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组织地震专家进行讲座和培训，提高居民对地震的认识和应对能力。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利用社交媒体平台进行地震科普宣传，扩大宣传覆盖面。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参与人员和物资准备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组织志愿者、地震专家、社区工作者等参与活动。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准备宣传册、海报、展板、音响设备等必要的宣传物资。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4522" y="2531459"/>
            <a:ext cx="5465731" cy="432692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5400000">
            <a:off x="5083588" y="2428875"/>
            <a:ext cx="2157222" cy="3839813"/>
          </a:xfrm>
          <a:prstGeom prst="rtTriangl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5083588" y="2428875"/>
            <a:ext cx="2157222" cy="3839813"/>
          </a:xfrm>
          <a:prstGeom prst="rtTriangl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436781" y="4104989"/>
            <a:ext cx="450342" cy="450342"/>
          </a:xfrm>
          <a:custGeom>
            <a:rect l="l" t="t" r="r" b="b"/>
            <a:pathLst>
              <a:path w="289" h="288">
                <a:moveTo>
                  <a:pt x="144" y="0"/>
                </a:moveTo>
                <a:cubicBezTo>
                  <a:pt x="65" y="0"/>
                  <a:pt x="0" y="64"/>
                  <a:pt x="0" y="144"/>
                </a:cubicBezTo>
                <a:cubicBezTo>
                  <a:pt x="0" y="223"/>
                  <a:pt x="65" y="288"/>
                  <a:pt x="144" y="288"/>
                </a:cubicBezTo>
                <a:cubicBezTo>
                  <a:pt x="224" y="288"/>
                  <a:pt x="289" y="223"/>
                  <a:pt x="289" y="144"/>
                </a:cubicBezTo>
                <a:cubicBezTo>
                  <a:pt x="289" y="64"/>
                  <a:pt x="224" y="0"/>
                  <a:pt x="144" y="0"/>
                </a:cubicBezTo>
                <a:close/>
                <a:moveTo>
                  <a:pt x="144" y="252"/>
                </a:moveTo>
                <a:cubicBezTo>
                  <a:pt x="85" y="252"/>
                  <a:pt x="36" y="203"/>
                  <a:pt x="36" y="144"/>
                </a:cubicBezTo>
                <a:cubicBezTo>
                  <a:pt x="36" y="84"/>
                  <a:pt x="85" y="36"/>
                  <a:pt x="144" y="36"/>
                </a:cubicBezTo>
                <a:cubicBezTo>
                  <a:pt x="204" y="36"/>
                  <a:pt x="253" y="84"/>
                  <a:pt x="253" y="144"/>
                </a:cubicBezTo>
                <a:cubicBezTo>
                  <a:pt x="253" y="203"/>
                  <a:pt x="204" y="252"/>
                  <a:pt x="144" y="252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530221" y="4198429"/>
            <a:ext cx="266414" cy="266414"/>
          </a:xfrm>
          <a:custGeom>
            <a:rect l="l" t="t" r="r" b="b"/>
            <a:pathLst>
              <a:path w="172" h="172">
                <a:moveTo>
                  <a:pt x="86" y="0"/>
                </a:moveTo>
                <a:cubicBezTo>
                  <a:pt x="38" y="0"/>
                  <a:pt x="0" y="38"/>
                  <a:pt x="0" y="86"/>
                </a:cubicBezTo>
                <a:cubicBezTo>
                  <a:pt x="0" y="133"/>
                  <a:pt x="38" y="172"/>
                  <a:pt x="86" y="172"/>
                </a:cubicBezTo>
                <a:cubicBezTo>
                  <a:pt x="133" y="172"/>
                  <a:pt x="172" y="133"/>
                  <a:pt x="172" y="86"/>
                </a:cubicBezTo>
                <a:cubicBezTo>
                  <a:pt x="172" y="38"/>
                  <a:pt x="133" y="0"/>
                  <a:pt x="86" y="0"/>
                </a:cubicBezTo>
                <a:close/>
                <a:moveTo>
                  <a:pt x="63" y="58"/>
                </a:moveTo>
                <a:cubicBezTo>
                  <a:pt x="53" y="67"/>
                  <a:pt x="43" y="85"/>
                  <a:pt x="39" y="93"/>
                </a:cubicBezTo>
                <a:cubicBezTo>
                  <a:pt x="24" y="82"/>
                  <a:pt x="24" y="82"/>
                  <a:pt x="24" y="82"/>
                </a:cubicBezTo>
                <a:cubicBezTo>
                  <a:pt x="24" y="81"/>
                  <a:pt x="24" y="80"/>
                  <a:pt x="24" y="79"/>
                </a:cubicBezTo>
                <a:cubicBezTo>
                  <a:pt x="24" y="51"/>
                  <a:pt x="55" y="20"/>
                  <a:pt x="83" y="20"/>
                </a:cubicBezTo>
                <a:cubicBezTo>
                  <a:pt x="84" y="20"/>
                  <a:pt x="86" y="20"/>
                  <a:pt x="87" y="20"/>
                </a:cubicBezTo>
                <a:cubicBezTo>
                  <a:pt x="97" y="34"/>
                  <a:pt x="97" y="34"/>
                  <a:pt x="97" y="34"/>
                </a:cubicBezTo>
                <a:cubicBezTo>
                  <a:pt x="88" y="39"/>
                  <a:pt x="74" y="46"/>
                  <a:pt x="63" y="58"/>
                </a:cubicBezTo>
                <a:close/>
                <a:moveTo>
                  <a:pt x="112" y="128"/>
                </a:moveTo>
                <a:cubicBezTo>
                  <a:pt x="104" y="128"/>
                  <a:pt x="98" y="122"/>
                  <a:pt x="98" y="114"/>
                </a:cubicBezTo>
                <a:cubicBezTo>
                  <a:pt x="98" y="106"/>
                  <a:pt x="104" y="100"/>
                  <a:pt x="112" y="100"/>
                </a:cubicBezTo>
                <a:cubicBezTo>
                  <a:pt x="119" y="100"/>
                  <a:pt x="126" y="106"/>
                  <a:pt x="126" y="114"/>
                </a:cubicBezTo>
                <a:cubicBezTo>
                  <a:pt x="126" y="122"/>
                  <a:pt x="119" y="128"/>
                  <a:pt x="112" y="128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193893" y="4655430"/>
            <a:ext cx="307562" cy="258128"/>
          </a:xfrm>
          <a:custGeom>
            <a:rect l="l" t="t" r="r" b="b"/>
            <a:pathLst>
              <a:path w="196" h="167">
                <a:moveTo>
                  <a:pt x="134" y="102"/>
                </a:moveTo>
                <a:cubicBezTo>
                  <a:pt x="134" y="87"/>
                  <a:pt x="196" y="34"/>
                  <a:pt x="196" y="34"/>
                </a:cubicBezTo>
                <a:cubicBezTo>
                  <a:pt x="164" y="48"/>
                  <a:pt x="117" y="44"/>
                  <a:pt x="76" y="22"/>
                </a:cubicBezTo>
                <a:cubicBezTo>
                  <a:pt x="35" y="0"/>
                  <a:pt x="0" y="2"/>
                  <a:pt x="0" y="2"/>
                </a:cubicBezTo>
                <a:cubicBezTo>
                  <a:pt x="0" y="137"/>
                  <a:pt x="0" y="137"/>
                  <a:pt x="0" y="137"/>
                </a:cubicBezTo>
                <a:cubicBezTo>
                  <a:pt x="2" y="136"/>
                  <a:pt x="11" y="133"/>
                  <a:pt x="39" y="135"/>
                </a:cubicBezTo>
                <a:cubicBezTo>
                  <a:pt x="73" y="139"/>
                  <a:pt x="160" y="167"/>
                  <a:pt x="191" y="160"/>
                </a:cubicBezTo>
                <a:cubicBezTo>
                  <a:pt x="191" y="160"/>
                  <a:pt x="134" y="112"/>
                  <a:pt x="134" y="102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19694" y="4658096"/>
            <a:ext cx="38481" cy="444913"/>
          </a:xfrm>
          <a:prstGeom prst="rect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61290" y="2135219"/>
            <a:ext cx="16478" cy="0"/>
          </a:xfrm>
          <a:custGeom>
            <a:rect l="l" t="t" r="r" b="b"/>
            <a:pathLst>
              <a:path w="11">
                <a:moveTo>
                  <a:pt x="11" y="0"/>
                </a:moveTo>
                <a:cubicBezTo>
                  <a:pt x="8" y="0"/>
                  <a:pt x="4" y="0"/>
                  <a:pt x="0" y="0"/>
                </a:cubicBezTo>
                <a:cubicBezTo>
                  <a:pt x="3" y="0"/>
                  <a:pt x="7" y="0"/>
                  <a:pt x="11" y="0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140012" y="1942909"/>
            <a:ext cx="480631" cy="461391"/>
          </a:xfrm>
          <a:custGeom>
            <a:rect l="l" t="t" r="r" b="b"/>
            <a:pathLst>
              <a:path w="308" h="296">
                <a:moveTo>
                  <a:pt x="228" y="218"/>
                </a:moveTo>
                <a:cubicBezTo>
                  <a:pt x="224" y="215"/>
                  <a:pt x="224" y="215"/>
                  <a:pt x="224" y="215"/>
                </a:cubicBezTo>
                <a:cubicBezTo>
                  <a:pt x="228" y="212"/>
                  <a:pt x="228" y="212"/>
                  <a:pt x="228" y="212"/>
                </a:cubicBezTo>
                <a:cubicBezTo>
                  <a:pt x="230" y="212"/>
                  <a:pt x="230" y="212"/>
                  <a:pt x="230" y="212"/>
                </a:cubicBezTo>
                <a:cubicBezTo>
                  <a:pt x="232" y="212"/>
                  <a:pt x="263" y="210"/>
                  <a:pt x="278" y="209"/>
                </a:cubicBezTo>
                <a:cubicBezTo>
                  <a:pt x="295" y="197"/>
                  <a:pt x="292" y="183"/>
                  <a:pt x="288" y="176"/>
                </a:cubicBezTo>
                <a:cubicBezTo>
                  <a:pt x="287" y="176"/>
                  <a:pt x="285" y="176"/>
                  <a:pt x="284" y="176"/>
                </a:cubicBezTo>
                <a:cubicBezTo>
                  <a:pt x="283" y="176"/>
                  <a:pt x="283" y="176"/>
                  <a:pt x="283" y="176"/>
                </a:cubicBezTo>
                <a:cubicBezTo>
                  <a:pt x="283" y="176"/>
                  <a:pt x="283" y="176"/>
                  <a:pt x="283" y="176"/>
                </a:cubicBezTo>
                <a:cubicBezTo>
                  <a:pt x="278" y="176"/>
                  <a:pt x="231" y="174"/>
                  <a:pt x="229" y="174"/>
                </a:cubicBezTo>
                <a:cubicBezTo>
                  <a:pt x="226" y="174"/>
                  <a:pt x="226" y="174"/>
                  <a:pt x="226" y="174"/>
                </a:cubicBezTo>
                <a:cubicBezTo>
                  <a:pt x="222" y="171"/>
                  <a:pt x="222" y="171"/>
                  <a:pt x="222" y="171"/>
                </a:cubicBezTo>
                <a:cubicBezTo>
                  <a:pt x="226" y="168"/>
                  <a:pt x="226" y="168"/>
                  <a:pt x="226" y="168"/>
                </a:cubicBezTo>
                <a:cubicBezTo>
                  <a:pt x="228" y="168"/>
                  <a:pt x="228" y="168"/>
                  <a:pt x="228" y="168"/>
                </a:cubicBezTo>
                <a:cubicBezTo>
                  <a:pt x="231" y="168"/>
                  <a:pt x="280" y="164"/>
                  <a:pt x="284" y="164"/>
                </a:cubicBezTo>
                <a:cubicBezTo>
                  <a:pt x="290" y="164"/>
                  <a:pt x="292" y="164"/>
                  <a:pt x="292" y="164"/>
                </a:cubicBezTo>
                <a:cubicBezTo>
                  <a:pt x="292" y="164"/>
                  <a:pt x="292" y="164"/>
                  <a:pt x="292" y="164"/>
                </a:cubicBezTo>
                <a:cubicBezTo>
                  <a:pt x="302" y="155"/>
                  <a:pt x="308" y="144"/>
                  <a:pt x="296" y="133"/>
                </a:cubicBezTo>
                <a:cubicBezTo>
                  <a:pt x="285" y="123"/>
                  <a:pt x="243" y="125"/>
                  <a:pt x="214" y="124"/>
                </a:cubicBezTo>
                <a:cubicBezTo>
                  <a:pt x="213" y="124"/>
                  <a:pt x="213" y="124"/>
                  <a:pt x="213" y="124"/>
                </a:cubicBezTo>
                <a:cubicBezTo>
                  <a:pt x="212" y="124"/>
                  <a:pt x="212" y="124"/>
                  <a:pt x="212" y="124"/>
                </a:cubicBezTo>
                <a:cubicBezTo>
                  <a:pt x="212" y="124"/>
                  <a:pt x="219" y="124"/>
                  <a:pt x="217" y="124"/>
                </a:cubicBezTo>
                <a:cubicBezTo>
                  <a:pt x="213" y="124"/>
                  <a:pt x="209" y="124"/>
                  <a:pt x="206" y="124"/>
                </a:cubicBezTo>
                <a:cubicBezTo>
                  <a:pt x="192" y="123"/>
                  <a:pt x="167" y="123"/>
                  <a:pt x="165" y="123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0" y="121"/>
                  <a:pt x="160" y="121"/>
                  <a:pt x="160" y="121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6" y="120"/>
                  <a:pt x="169" y="120"/>
                  <a:pt x="179" y="119"/>
                </a:cubicBezTo>
                <a:cubicBezTo>
                  <a:pt x="165" y="90"/>
                  <a:pt x="188" y="73"/>
                  <a:pt x="192" y="58"/>
                </a:cubicBezTo>
                <a:cubicBezTo>
                  <a:pt x="206" y="5"/>
                  <a:pt x="178" y="0"/>
                  <a:pt x="178" y="0"/>
                </a:cubicBezTo>
                <a:cubicBezTo>
                  <a:pt x="178" y="0"/>
                  <a:pt x="108" y="96"/>
                  <a:pt x="101" y="126"/>
                </a:cubicBezTo>
                <a:cubicBezTo>
                  <a:pt x="96" y="148"/>
                  <a:pt x="67" y="146"/>
                  <a:pt x="58" y="146"/>
                </a:cubicBezTo>
                <a:cubicBezTo>
                  <a:pt x="10" y="144"/>
                  <a:pt x="0" y="264"/>
                  <a:pt x="53" y="275"/>
                </a:cubicBezTo>
                <a:cubicBezTo>
                  <a:pt x="64" y="277"/>
                  <a:pt x="76" y="265"/>
                  <a:pt x="99" y="275"/>
                </a:cubicBezTo>
                <a:cubicBezTo>
                  <a:pt x="149" y="296"/>
                  <a:pt x="192" y="287"/>
                  <a:pt x="232" y="286"/>
                </a:cubicBezTo>
                <a:cubicBezTo>
                  <a:pt x="259" y="285"/>
                  <a:pt x="257" y="266"/>
                  <a:pt x="255" y="256"/>
                </a:cubicBezTo>
                <a:cubicBezTo>
                  <a:pt x="242" y="256"/>
                  <a:pt x="229" y="255"/>
                  <a:pt x="227" y="255"/>
                </a:cubicBezTo>
                <a:cubicBezTo>
                  <a:pt x="225" y="255"/>
                  <a:pt x="225" y="255"/>
                  <a:pt x="225" y="255"/>
                </a:cubicBezTo>
                <a:cubicBezTo>
                  <a:pt x="221" y="252"/>
                  <a:pt x="221" y="252"/>
                  <a:pt x="221" y="252"/>
                </a:cubicBezTo>
                <a:cubicBezTo>
                  <a:pt x="225" y="249"/>
                  <a:pt x="225" y="249"/>
                  <a:pt x="225" y="249"/>
                </a:cubicBezTo>
                <a:cubicBezTo>
                  <a:pt x="227" y="249"/>
                  <a:pt x="227" y="249"/>
                  <a:pt x="227" y="249"/>
                </a:cubicBezTo>
                <a:cubicBezTo>
                  <a:pt x="229" y="249"/>
                  <a:pt x="247" y="248"/>
                  <a:pt x="262" y="247"/>
                </a:cubicBezTo>
                <a:cubicBezTo>
                  <a:pt x="275" y="237"/>
                  <a:pt x="272" y="227"/>
                  <a:pt x="269" y="220"/>
                </a:cubicBezTo>
                <a:cubicBezTo>
                  <a:pt x="253" y="219"/>
                  <a:pt x="232" y="218"/>
                  <a:pt x="230" y="218"/>
                </a:cubicBezTo>
                <a:lnTo>
                  <a:pt x="228" y="218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活动启动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举行简短的启动仪式，宣布活动开始。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宣传活动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按照预先设计的宣传方式进行宣传，确保宣传内容的准确性和科学性。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设置互动环节，如问答、小游戏等，提高居民的参与度和兴趣。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活动结束后，进行总结和评估，总结经验和不足，为下次活动提供参考。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49" name="Freeform 49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本次地震科普宣传活动共吸引了500名公众参与，涵盖了不同年龄段和职业的人群。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参与者普遍对活动表示满意，认为活动组织有序，内容丰富实用。其中，90%的参与者表示对地震科普知识有了更深入的了解，85%的参与者表示会将所学知识分享给家人和朋友。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778" b="117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参与人数和反馈情况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https://d.book118.com/956234121133010100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2024-09-24T16:52:41.452</cp:lastPrinted>
  <dcterms:created xsi:type="dcterms:W3CDTF">2024-09-24T08:52:41Z</dcterms:created>
  <dcterms:modified xsi:type="dcterms:W3CDTF">2024-09-24T08:52:43Z</dcterms:modified>
</cp:coreProperties>
</file>