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B3E27-F949-4B6A-81D5-DAA2DDBC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B08E2-1577-4CB5-A7D1-0949C67A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22652-A2C3-4701-B427-DAA45EB35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7A2C7-7CA8-4FA6-BF1F-583B559B8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C9388-B4D2-48C5-B64D-2DD9D3EEE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D5BCB-CB8F-4172-8E8D-38881CA3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78930-1971-4083-B95B-9F5F0D26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DA84C-9DD0-47C5-8258-1E4B05CC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E2E9B-1DBC-447D-8A9D-1607D95E8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05D39-A0C0-4DC1-A174-C666C0C7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B00A6-C141-4E82-B35D-3E9CE1A7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41241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护理工作肛裂患者康复护理指导计划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局部清洁与卫生管理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心理支持与情绪调节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运动锻炼与康复训练指导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随访评估与效果反馈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提高肛裂患者康复效果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通过制定科学合理的护理指导计划，帮助患者更好地管理自身状况，促进康复进程。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降低复发率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肛裂易复发，有效的护理指导可以降低患者再次发病的风险。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减轻肛裂症状对患者日常生活的影响，提高生活质量。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提供有效的疼痛缓解方法，减轻患者痛苦。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肛裂患者常常伴有疼痛、出血、便秘等症状，影响生活质量。部分患者缺乏自我护理知识，导致病情反复。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创面护理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指导患者进行创面清洁和护理，预防感染。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关注患者心理状况，提供必要的心理支持和辅导。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建议患者调整饮食结构，增加膳食纤维摄入，保持大便通畅。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肛裂患者现状及需求分析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评估患者肛裂的严重程度、疼痛感受、生活习惯等，制定符合患者需求的个性化护理方案。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根据患者的年龄、性别、职业等特点，调整护理方案，提高患者的舒适度和康复效果。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定期评估护理效果，及时调整护理方案，确保患者获得最佳的康复效果。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教导患者正确的疼痛管理方法，如深呼吸、冥想等放松技巧，以减轻疼痛感受。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根据患者疼痛程度，遵医嘱使用适当的止痛药物，以缓解患者的疼痛。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13" b="239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提供舒适的护理环境，如安静、温暖、通风良好的病房，减少患者的疼痛刺激。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疼痛管理与缓解技巧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指导患者保持规律的作息时间，保证充足的睡眠，避免熬夜和过度劳累。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建议患者增加膳食纤维的摄入，如蔬菜、水果等，保持大便通畅，减少便秘对肛裂的刺激。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鼓励患者多喝水，保持肠道湿润，有助于软化粪便，减轻排便时的疼痛。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提醒患者避免辛辣刺激性食物的摄入，以免加重肛裂的症状和疼痛感受。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保持良好生活习惯及饮食调整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局部清洁与卫生管理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使用温水和温和的清洁剂，避免使用刺激性的肥皂或洗液。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每日至少清洗一次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清洗时轻柔擦拭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保持肛门区域干燥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用柔软的毛巾或棉纸轻轻擦拭，避免过度用力或擦拭造成进一步损伤。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清洗后，用干净的水冲洗干净，并用柔软毛巾轻轻拍干。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定期清洗肛门区域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避免使用湿纸巾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湿纸巾可能含有刺激性化学物质，不宜用于肛裂患者的清洁。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不要与他人共用清洁用品，以免交叉感染。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选择无刺激性的清洁剂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避免含有酒精、香料和其他可能引起皮肤刺激的成分。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选择合适清洁用品及注意事项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保持双手清洁，避免触摸肛门区域前不洗手。遵循正确的如厕卫生习惯，从前往后擦拭，避免将细菌带入肛门区域。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遵循正确的清洁方法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按照医护人员的指导进行正确的清洁和护理，降低感染风险。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过度清洗可能会破坏皮肤的自然屏障，增加感染的风险。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避免感染风险措施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https://d.book118.com/956241241113010042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2024-09-09T21:32:33.458</cp:lastPrinted>
  <dcterms:created xsi:type="dcterms:W3CDTF">2024-09-09T13:32:33Z</dcterms:created>
  <dcterms:modified xsi:type="dcterms:W3CDTF">2024-09-09T13:32:35Z</dcterms:modified>
</cp:coreProperties>
</file>