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1A79D-3C06-4471-9310-664E7B49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6E0A6-65E9-43E9-899A-3B9A7D3FB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3AA39-DCC0-4EED-8728-FE57CA63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89476-3558-4504-89CE-519C25296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52873-5556-4D95-853E-CF71D61C1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27E77-A2A3-4EF2-9184-810CB19AC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C4996-ACF6-43E9-BA93-B7FAF1AF5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3E89B-A27B-4901-A28E-A97F5203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78069-A5D5-4FCB-96BC-8C491DB4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C9CF4-734D-4B53-89FC-A1698C8EC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C3580-07C2-42AA-A1A0-86DD17D10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0203614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大客户销售技能培训总结报告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随着市场竞争的日益激烈，企业需要不断提升销售团队的技能和素质，以应对市场变化和客户需求。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大客户对于产品和服务的需求日益多样化，要求销售人员具备更全面的销售技能和产品知识。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通过培训提升销售团队的技能水平，从而提高销售业绩和市场占有率。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69" b="546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使销售人员掌握针对大客户的销售技巧，包括客户分析、需求挖掘、产品展示等。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掌握大客户销售技巧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使销售人员深入了解公司产品和服务的特点、优势和价值，提高产品知识水平。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提高产品知识水平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加强销售团队之间的沟通与协作，提高团队协作能力。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提升团队协作能力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培养销售人员对客户关系的维护和管理能力，提高客户满意度和忠诚度。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培养客户关系管理能力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掌握客户心理，提高销售过程中的洞察力。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销售心理学基础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学习如何与客户进行有效的谈判，达成双赢的协议。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销售谈判技巧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建立长期、稳定的客户关系，提高客户满意度和忠诚度。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销售技巧培训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079" b="150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大客户沟通技巧培训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学会倾听客户的意见和需求，理解客户的真实意图。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掌握提问的技巧，引导客户表达自己的需求和期望。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用简洁、明了的语言表达产品特点和优势，让客户快速理解。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行业趋势与竞争分析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了解行业趋势和竞争对手情况，提高产品竞争力。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产品应用与案例分享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学习产品在不同行业的应用案例，拓展销售思路。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深入了解产品特点和优势，能够针对客户需求进行推荐。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产品知识培训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分析成功的大客户销售案例，总结经验教训。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模拟真实销售场景，进行角色扮演和模拟谈判，提高实际操作能力。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根据演练结果和反馈，不断改进和提升自己的销售技能。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案例分析与实战演练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https://d.book118.com/957002036146006041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2024-09-14T17:51:54.882</cp:lastPrinted>
  <dcterms:created xsi:type="dcterms:W3CDTF">2024-09-14T09:51:54Z</dcterms:created>
  <dcterms:modified xsi:type="dcterms:W3CDTF">2024-09-14T09:51:56Z</dcterms:modified>
</cp:coreProperties>
</file>