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0C1E88-409F-4C00-AC14-3B73EF45A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88908-88BF-4EE4-8184-7D022D4EB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2CB2C1-91F6-42E0-9A2D-41981B172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DF1FA1-97F1-45BC-83D1-5819A84D7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3E9625-1FB1-4F8A-96F7-5A80C18FC6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7BFB96-9650-48E2-8C4A-E33EB891D9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2DCAB1-7F55-4586-8B22-DAC7CD5731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A5202F-DB94-4598-B2F3-92A0B73912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FA099A-5CCF-4D2F-9C7D-D9DB8C6BD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4544B5-AA7E-4188-968F-4B7C16FBC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78E50D-C179-4F82-A285-88C0CF8F6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0213615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护理技术操作质量标准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护理技术操作概述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基础护理技术操作质量标准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专科护理技术操作质量标准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急救护理技术操作质量标准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护理技术操作质量监管与持续改进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护理技术操作概述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419" r="334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护理技术操作是指护士在临床工作中所遵循的一系列标准化护理操作程序，包括评估、诊断、计划、实施和评价等步骤。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通过规范化的护理技术操作，提高护理服务质量，保障患者安全，促进患者康复。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护理技术操作是临床护理工作的重要组成部分，是护士的基本技能之一。规范化的护理技术操作能够提高护理效果，减少并发症，降低患者死亡率。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护理技术操作广泛应用于临床各个科室，包括但不限于内科、外科、妇产科、儿科、老年科等。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3833" b="383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国外发展现状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在国外，护理技术操作已经发展得相当成熟，形成了完整的理论体系和操作规范。同时，随着医疗技术的不断发展，新的护理技术操作也不断涌现。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在国内，随着医疗改革的深入推进，护理技术操作质量标准也在不断完善。同时，随着患者对护理服务需求的提高，护理技术操作也在不断更新和优化。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未来，随着医疗技术的不断发展，护理技术操作将更加注重个体化、人性化、智能化和信息化。同时，随着医疗改革的深入推进，护理技术操作质量标准将更加严格和规范。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基础护理技术操作质量标准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患者床单位整理</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总结词：保持床单位整洁、舒适、安全</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每日早晚为患者整理床铺，保持床单平整、无渣屑。</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定期更换床单、枕套等床上用品，保持清洁卫生。</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在搬运过程中保持患者的姿势稳定，避免剧烈晃动。</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详细描述</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总结词：确保患者安全、舒适地移动</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根据患者的病情和体重选择合适的搬运方法和工具。</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注意保护患者的隐私和尊严，确保搬运过程的安全与舒适。</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患者搬运</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85351" y="2311400"/>
            <a:ext cx="1678516" cy="1447800"/>
          </a:xfrm>
          <a:prstGeom prst="hexagon">
            <a:avLst>
              <a:gd name="adj" fmla="val 24991"/>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01051" y="3035300"/>
            <a:ext cx="1678516" cy="1447800"/>
          </a:xfrm>
          <a:prstGeom prst="hexagon">
            <a:avLst>
              <a:gd name="adj" fmla="val 24991"/>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985351" y="3810000"/>
            <a:ext cx="1678516" cy="1447800"/>
          </a:xfrm>
          <a:prstGeom prst="hexagon">
            <a:avLst>
              <a:gd name="adj" fmla="val 24991"/>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373884" y="3035300"/>
            <a:ext cx="1678516" cy="1447800"/>
          </a:xfrm>
          <a:prstGeom prst="hexagon">
            <a:avLst>
              <a:gd name="adj" fmla="val 24991"/>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133094" y="2670493"/>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01</a:t>
            </a:r>
          </a:p>
        </p:txBody>
      </p:sp>
      <p:sp>
        <p:nvSpPr>
          <p:cNvPr id="7" name="TextBox 7"/>
          <p:cNvSpPr txBox="1"/>
          <p:nvPr/>
        </p:nvSpPr>
        <p:spPr>
          <a:xfrm>
            <a:off x="5133094" y="4178618"/>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03</a:t>
            </a:r>
          </a:p>
        </p:txBody>
      </p:sp>
      <p:sp>
        <p:nvSpPr>
          <p:cNvPr id="8" name="TextBox 8"/>
          <p:cNvSpPr txBox="1"/>
          <p:nvPr/>
        </p:nvSpPr>
        <p:spPr>
          <a:xfrm>
            <a:off x="3748794" y="3390900"/>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04</a:t>
            </a:r>
          </a:p>
        </p:txBody>
      </p:sp>
      <p:sp>
        <p:nvSpPr>
          <p:cNvPr id="9" name="TextBox 9"/>
          <p:cNvSpPr txBox="1"/>
          <p:nvPr/>
        </p:nvSpPr>
        <p:spPr>
          <a:xfrm>
            <a:off x="6521627" y="3400425"/>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02</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患者清洁护理</a:t>
              </a:r>
            </a:p>
          </p:txBody>
        </p:sp>
      </p:grpSp>
      <p:grpSp>
        <p:nvGrpSpPr>
          <p:cNvPr id="32" name="Group 32"/>
          <p:cNvGrpSpPr/>
          <p:nvPr/>
        </p:nvGrpSpPr>
        <p:grpSpPr>
          <a:xfrm>
            <a:off x="2324381" y="1566850"/>
            <a:ext cx="2553340" cy="1269499"/>
            <a:chOff x="2324381" y="1566850"/>
            <a:chExt cx="2553340" cy="1269499"/>
          </a:xfrm>
        </p:grpSpPr>
        <p:sp>
          <p:nvSpPr>
            <p:cNvPr id="33" name="TextBox 33"/>
            <p:cNvSpPr txBox="1"/>
            <p:nvPr/>
          </p:nvSpPr>
          <p:spPr>
            <a:xfrm>
              <a:off x="2324381" y="1566850"/>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总结词：保持患者身体清洁、预防感染</a:t>
              </a:r>
            </a:p>
          </p:txBody>
        </p:sp>
      </p:grpSp>
      <p:grpSp>
        <p:nvGrpSpPr>
          <p:cNvPr id="34" name="Group 34"/>
          <p:cNvGrpSpPr/>
          <p:nvPr/>
        </p:nvGrpSpPr>
        <p:grpSpPr>
          <a:xfrm>
            <a:off x="6852893" y="1566850"/>
            <a:ext cx="2553340" cy="1269499"/>
            <a:chOff x="6852893" y="1566850"/>
            <a:chExt cx="2553340" cy="1269499"/>
          </a:xfrm>
        </p:grpSpPr>
        <p:sp>
          <p:nvSpPr>
            <p:cNvPr id="35" name="TextBox 35"/>
            <p:cNvSpPr txBox="1"/>
            <p:nvPr/>
          </p:nvSpPr>
          <p:spPr>
            <a:xfrm>
              <a:off x="6852893" y="1566850"/>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36" name="Group 36"/>
          <p:cNvGrpSpPr/>
          <p:nvPr/>
        </p:nvGrpSpPr>
        <p:grpSpPr>
          <a:xfrm>
            <a:off x="2324381" y="4677185"/>
            <a:ext cx="2553340" cy="1269499"/>
            <a:chOff x="2324381" y="4677185"/>
            <a:chExt cx="2553340" cy="1269499"/>
          </a:xfrm>
        </p:grpSpPr>
        <p:sp>
          <p:nvSpPr>
            <p:cNvPr id="37" name="TextBox 37"/>
            <p:cNvSpPr txBox="1"/>
            <p:nvPr/>
          </p:nvSpPr>
          <p:spPr>
            <a:xfrm>
              <a:off x="2324381" y="4677185"/>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注意观察患者的皮肤状况，及时处理压疮等皮肤问题。</a:t>
              </a:r>
            </a:p>
          </p:txBody>
        </p:sp>
      </p:grpSp>
      <p:grpSp>
        <p:nvGrpSpPr>
          <p:cNvPr id="38" name="Group 38"/>
          <p:cNvGrpSpPr/>
          <p:nvPr/>
        </p:nvGrpSpPr>
        <p:grpSpPr>
          <a:xfrm>
            <a:off x="6852893" y="4780006"/>
            <a:ext cx="2553340" cy="1269499"/>
            <a:chOff x="6852893" y="4780006"/>
            <a:chExt cx="2553340" cy="1269499"/>
          </a:xfrm>
        </p:grpSpPr>
        <p:sp>
          <p:nvSpPr>
            <p:cNvPr id="39" name="TextBox 39"/>
            <p:cNvSpPr txBox="1"/>
            <p:nvPr/>
          </p:nvSpPr>
          <p:spPr>
            <a:xfrm>
              <a:off x="6852893" y="478000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为患者提供洗漱、擦浴等服务，保持身体清洁。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根据患者的病情和营养需求制定个性化的饮食计划。</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注意观察患者的进食情况，及时处理进食困难等问题。</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为患者提供合适的餐具和饮食，确保食物卫生、无异味。</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总结词：提供营养均衡、符合患者需求的饮食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患者饮食护理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专科护理技术操作质量标准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https://d.book118.com/957002136153006034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2024-09-08T21:55:13.289</cp:lastPrinted>
  <dcterms:created xsi:type="dcterms:W3CDTF">2024-09-08T13:55:13Z</dcterms:created>
  <dcterms:modified xsi:type="dcterms:W3CDTF">2024-09-08T13:55:15Z</dcterms:modified>
</cp:coreProperties>
</file>