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2A88F4-003B-4B95-A80C-3037C83DE4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CF1326-79C3-4C79-972E-B79F3B0098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AB1322-53B2-436E-BF15-C527C38655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232BA0-38F1-42E9-90BA-DD303985A3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17C891-F9A1-417A-B0C6-41D356D432E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4F176E-F7B5-43C0-BBD1-9C7B8299295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4624E0-D2B3-4A92-B21B-600F0441A3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EFFDD8-0AD6-4627-BB52-8E6C84EAE1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64E542-0DBB-4BC6-8993-A51EE7D3DF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8C589D-9722-4CA2-ACC8-91593F5C3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43B0EF-CB7D-4AA9-9429-4815188350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04024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现代数学课程发展的趋势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现代数学课程的历史与现状</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现代数学课程发展的趋势</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现代数学课程发展的挑战与对策</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现代数学课程发展的前景与展望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583" b="1858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11" b="111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749" b="474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全球化背景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随着全球化的加速，数学教育需要与国际接轨，培养具有全球竞争力的数学人才。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技术发展推动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计算机技术和人工智能的快速发展对数学教育提出了新的挑战和机遇。</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教育改革需求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各国教育改革不断深入，数学教育作为基础教育的重要组成部分，也需要不断适应新的教育理念和教学方法。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探讨现代数学课程发展的趋势，为数学教育改革提供理论支持和实践指导。</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现代数学课程有哪些新的发展趋势？这些趋势如何影响数学教育的实践？如何在数学教育中落实这些新的发展趋势？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现代数学课程的历史与现状</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古代数学课程</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以算术、几何为主，注重实用性和计算技能。</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现代数学课程</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20世纪以来，数学课程不断扩展，涵盖了概率论、统计学、拓扑学等领域。</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近代数学课程</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随着微积分、代数等学科的兴起，数学课程逐渐抽象化、理论化。</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历史发展概述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我国现代数学课程在中小学阶段以基础数学知识为主，大学阶段则更加注重数学理论和应用。近年来，我国也在不断探索数学课程改革，以适应时代发展的需要。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国外现代数学课程更加注重数学的应用性和跨学科性，强调数学与其他学科的融合。同时，一些国家也在尝试将计算机科学、数据科学等内容纳入数学课程中。</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新加坡的数学课程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新加坡的数学课程以“问题解决”为核心，注重培养学生的数学思维能力和创新能力。其课程内容涵盖了数与代数、几何与测量、数据处理等多个领域。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美国的数学课程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美国的数学课程强调数学的应用性和跨学科性，注重培养学生的数学建模能力和计算思维能力。其课程内容涵盖了微积分、线性代数、概率论等多个领域，同时还包括一些选修课程，如离散数学、复变函数等。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720" r="1272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典型案例介绍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现代数学课程发展的趋势</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679" b="1567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现代数学课程越来越注重与其他学科的交叉融合，如物理学、计算机科学、经济学等，通过跨学科研究解决复杂问题。</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应用数学作为连接数学与实际应用的桥梁，在现代数学课程中占据重要地位，如数据分析、优化算法等。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跨学科融合与应用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应用数学发展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交叉学科研究</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https://d.book118.com/957004024004006046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2024-09-20T23:15:08.100</cp:lastPrinted>
  <dcterms:created xsi:type="dcterms:W3CDTF">2024-09-20T15:15:08Z</dcterms:created>
  <dcterms:modified xsi:type="dcterms:W3CDTF">2024-09-20T15:15:10Z</dcterms:modified>
</cp:coreProperties>
</file>