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2" r:id="rId14"/>
    <p:sldId id="294" r:id="rId15"/>
  </p:sldIdLst>
  <p:sldSz cx="12192000" cy="6858000"/>
  <p:notesSz cx="6858000" cy="9144000"/>
  <p:custDataLst>
    <p:tags r:id="rId16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slide" Target="slides/slide13.xml" /><Relationship Id="rId16" Type="http://schemas.openxmlformats.org/officeDocument/2006/relationships/tags" Target="tags/tag1.xml" /><Relationship Id="rId17" Type="http://schemas.openxmlformats.org/officeDocument/2006/relationships/presProps" Target="presProps.xml" /><Relationship Id="rId18" Type="http://schemas.openxmlformats.org/officeDocument/2006/relationships/viewProps" Target="viewProps.xml" /><Relationship Id="rId19" Type="http://schemas.openxmlformats.org/officeDocument/2006/relationships/theme" Target="theme/theme1.xml" /><Relationship Id="rId2" Type="http://schemas.openxmlformats.org/officeDocument/2006/relationships/slideMaster" Target="slideMasters/slideMaster2.xml" /><Relationship Id="rId20" Type="http://schemas.openxmlformats.org/officeDocument/2006/relationships/tableStyles" Target="tableStyles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938ADB44-0146-4055-9314-48CB072432F3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1FB51A2F-5EAD-4BED-A609-5EE5ABCB803F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58BE775F-C777-466D-BF41-C299E3712FA7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F6FD0D6B-3B9C-4527-97A0-9A23878260F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F82F48FA-2507-491F-AD2E-BC48A8C3E55E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85290399-A234-4051-8BC4-F85C3A810468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980F359B-B68F-4006-8A83-A25FA098E29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C39F1C34-4A85-415B-8973-0DD53C5A8E4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3CB0AFCB-7B73-431B-A36E-B6C1D9DFF08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AE8D3543-CDB6-4053-8D3C-EC5573DB14B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A3E797F8-3CF0-4012-8C08-5C07F038A4ED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jpe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jpeg" /><Relationship Id="rId3" Type="http://schemas.openxmlformats.org/officeDocument/2006/relationships/image" Target="../media/image2.jpe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5.jpeg" /><Relationship Id="rId3" Type="http://schemas.openxmlformats.org/officeDocument/2006/relationships/image" Target="../media/image6.jpeg" /><Relationship Id="rId4" Type="http://schemas.openxmlformats.org/officeDocument/2006/relationships/image" Target="../media/image2.jpe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7.jpeg" /><Relationship Id="rId3" Type="http://schemas.openxmlformats.org/officeDocument/2006/relationships/image" Target="../media/image2.jpe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8.jpeg" /><Relationship Id="rId3" Type="http://schemas.openxmlformats.org/officeDocument/2006/relationships/image" Target="../media/image9.jpeg" /><Relationship Id="rId4" Type="http://schemas.openxmlformats.org/officeDocument/2006/relationships/image" Target="../media/image10.jpeg" /><Relationship Id="rId5" Type="http://schemas.openxmlformats.org/officeDocument/2006/relationships/image" Target="../media/image2.jpeg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957004131034006051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1942870" y="1523327"/>
            <a:ext cx="8305190" cy="209214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450"/>
              </a:spcBef>
            </a:pPr>
            <a:r>
              <a:rPr lang="en-US" sz="5175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电子商务应用系统与开发课件</a:t>
            </a:r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1140760" y="0"/>
            <a:ext cx="2809137" cy="3421221"/>
          </a:xfrm>
          <a:prstGeom prst="rect">
            <a:avLst/>
          </a:prstGeom>
          <a:gradFill>
            <a:gsLst>
              <a:gs pos="0">
                <a:schemeClr val="accent2">
                  <a:alpha val="75000"/>
                </a:schemeClr>
              </a:gs>
              <a:gs pos="100000">
                <a:schemeClr val="lt1">
                  <a:alpha val="75000"/>
                </a:schemeClr>
              </a:gs>
            </a:gsLst>
            <a:lin ang="1620000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1140760" y="1983274"/>
            <a:ext cx="2809137" cy="2809137"/>
          </a:xfrm>
          <a:prstGeom prst="ellipse">
            <a:avLst/>
          </a:prstGeom>
          <a:gradFill>
            <a:gsLst>
              <a:gs pos="0">
                <a:schemeClr val="accent2">
                  <a:alpha val="100000"/>
                </a:schemeClr>
              </a:gs>
              <a:gs pos="100000">
                <a:schemeClr val="accent2">
                  <a:alpha val="100000"/>
                  <a:lumMod val="60000"/>
                  <a:lumOff val="40000"/>
                </a:schemeClr>
              </a:gs>
            </a:gsLst>
            <a:lin ang="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TextBox 4"/>
          <p:cNvSpPr txBox="1"/>
          <p:nvPr/>
        </p:nvSpPr>
        <p:spPr>
          <a:xfrm>
            <a:off x="1884456" y="2656540"/>
            <a:ext cx="2004496" cy="61493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  <a:spcBef>
                <a:spcPct val="0"/>
              </a:spcBef>
            </a:pPr>
            <a:r>
              <a:rPr lang="en-US" sz="1350">
                <a:solidFill>
                  <a:srgbClr val="FFFFFF">
                    <a:alpha val="40000"/>
                  </a:srgbClr>
                </a:solidFill>
                <a:latin typeface="Microsoft Yahei"/>
                <a:ea typeface="Microsoft Yahei"/>
                <a:cs typeface="Microsoft Yahei"/>
              </a:rPr>
              <a:t>CATALOGUE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1649672" y="2818600"/>
            <a:ext cx="1766929" cy="1834896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</a:pPr>
            <a:r>
              <a:rPr lang="en-US" sz="57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目录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5344782" y="1304925"/>
            <a:ext cx="5981700" cy="42481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电子商务概述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电子商务应用系统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电子商务开发技术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电子商务应用案例分析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电子商务的未来发展与挑战</a:t>
            </a:r>
          </a:p>
        </p:txBody>
      </p:sp>
      <p:cxnSp>
        <p:nvCxnSpPr>
          <p:cNvPr id="7" name="Connector 7"/>
          <p:cNvCxnSpPr/>
          <p:nvPr/>
        </p:nvCxnSpPr>
        <p:spPr>
          <a:xfrm flipH="1">
            <a:off x="3198500" y="2897445"/>
            <a:ext cx="0" cy="130951"/>
          </a:xfrm>
          <a:prstGeom prst="line">
            <a:avLst/>
          </a:prstGeom>
          <a:ln w="9525">
            <a:solidFill>
              <a:srgbClr val="FFFFFF">
                <a:alpha val="100000"/>
              </a:srgbClr>
            </a:solidFill>
            <a:prstDash val="solid"/>
          </a:ln>
        </p:spPr>
      </p:cxnSp>
      <p:cxnSp>
        <p:nvCxnSpPr>
          <p:cNvPr id="8" name="Connector 8"/>
          <p:cNvCxnSpPr/>
          <p:nvPr/>
        </p:nvCxnSpPr>
        <p:spPr>
          <a:xfrm flipH="1">
            <a:off x="1823497" y="2897445"/>
            <a:ext cx="0" cy="130951"/>
          </a:xfrm>
          <a:prstGeom prst="line">
            <a:avLst/>
          </a:prstGeom>
          <a:ln w="9525">
            <a:solidFill>
              <a:srgbClr val="FFFFFF">
                <a:alpha val="100000"/>
              </a:srgbClr>
            </a:solidFill>
            <a:prstDash val="solid"/>
          </a:ln>
        </p:spPr>
      </p:cxnSp>
      <p:sp>
        <p:nvSpPr>
          <p:cNvPr id="9" name="AutoShape 9"/>
          <p:cNvSpPr/>
          <p:nvPr/>
        </p:nvSpPr>
        <p:spPr>
          <a:xfrm>
            <a:off x="611546" y="2481967"/>
            <a:ext cx="259567" cy="1408741"/>
          </a:xfrm>
          <a:prstGeom prst="rect">
            <a:avLst/>
          </a:prstGeom>
          <a:gradFill>
            <a:gsLst>
              <a:gs pos="0">
                <a:schemeClr val="accent2">
                  <a:alpha val="51000"/>
                </a:schemeClr>
              </a:gs>
              <a:gs pos="100000">
                <a:schemeClr val="lt1">
                  <a:alpha val="51000"/>
                </a:schemeClr>
              </a:gs>
            </a:gsLst>
            <a:lin ang="540000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611546" y="2352184"/>
            <a:ext cx="259567" cy="259567"/>
          </a:xfrm>
          <a:prstGeom prst="ellipse">
            <a:avLst/>
          </a:prstGeom>
          <a:solidFill>
            <a:schemeClr val="accent2">
              <a:lumMod val="40000"/>
              <a:lumOff val="6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-1022221" y="4869455"/>
            <a:ext cx="1813010" cy="1813010"/>
          </a:xfrm>
          <a:prstGeom prst="ellipse">
            <a:avLst/>
          </a:prstGeom>
          <a:gradFill>
            <a:gsLst>
              <a:gs pos="0">
                <a:schemeClr val="accent2">
                  <a:alpha val="27000"/>
                </a:schemeClr>
              </a:gs>
              <a:gs pos="100000">
                <a:schemeClr val="accent2">
                  <a:alpha val="27000"/>
                  <a:lumMod val="40000"/>
                  <a:lumOff val="60000"/>
                </a:schemeClr>
              </a:gs>
            </a:gsLst>
            <a:lin ang="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4298477" y="0"/>
            <a:ext cx="668835" cy="1915360"/>
          </a:xfrm>
          <a:prstGeom prst="rect">
            <a:avLst/>
          </a:prstGeom>
          <a:gradFill>
            <a:gsLst>
              <a:gs pos="0">
                <a:schemeClr val="accent2">
                  <a:alpha val="62000"/>
                </a:schemeClr>
              </a:gs>
              <a:gs pos="100000">
                <a:schemeClr val="lt1">
                  <a:alpha val="62000"/>
                </a:schemeClr>
              </a:gs>
            </a:gsLst>
            <a:lin ang="1620000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4298477" y="1580942"/>
            <a:ext cx="668835" cy="668835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10066688" y="5912672"/>
            <a:ext cx="531248" cy="531248"/>
          </a:xfrm>
          <a:prstGeom prst="ellipse">
            <a:avLst/>
          </a:prstGeom>
          <a:gradFill>
            <a:gsLst>
              <a:gs pos="0">
                <a:schemeClr val="accent2">
                  <a:alpha val="59000"/>
                </a:schemeClr>
              </a:gs>
              <a:gs pos="100000">
                <a:schemeClr val="accent2">
                  <a:alpha val="59000"/>
                  <a:lumMod val="40000"/>
                  <a:lumOff val="60000"/>
                </a:schemeClr>
              </a:gs>
            </a:gsLst>
            <a:lin ang="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AutoShape 15"/>
          <p:cNvSpPr/>
          <p:nvPr/>
        </p:nvSpPr>
        <p:spPr>
          <a:xfrm>
            <a:off x="10779576" y="-508283"/>
            <a:ext cx="2423643" cy="2423643"/>
          </a:xfrm>
          <a:prstGeom prst="ellipse">
            <a:avLst/>
          </a:prstGeom>
          <a:gradFill>
            <a:gsLst>
              <a:gs pos="0">
                <a:schemeClr val="accent2">
                  <a:alpha val="27000"/>
                </a:schemeClr>
              </a:gs>
              <a:gs pos="100000">
                <a:schemeClr val="accent2">
                  <a:alpha val="27000"/>
                  <a:lumMod val="40000"/>
                  <a:lumOff val="60000"/>
                </a:schemeClr>
              </a:gs>
            </a:gsLst>
            <a:lin ang="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5366422" y="2336597"/>
            <a:ext cx="1457325" cy="47529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57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3235297" y="3578030"/>
            <a:ext cx="5720486" cy="137281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3825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电子商务概述</a:t>
            </a:r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Freeform 2"/>
          <p:cNvSpPr/>
          <p:nvPr/>
        </p:nvSpPr>
        <p:spPr>
          <a:xfrm>
            <a:off x="1477192" y="3522743"/>
            <a:ext cx="1702240" cy="1665358"/>
          </a:xfrm>
          <a:custGeom>
            <a:rect l="l" t="t" r="r" b="b"/>
            <a:pathLst>
              <a:path w="1905000" h="1863725">
                <a:moveTo>
                  <a:pt x="952500" y="355818"/>
                </a:moveTo>
                <a:cubicBezTo>
                  <a:pt x="634360" y="355818"/>
                  <a:pt x="376456" y="613722"/>
                  <a:pt x="376456" y="931862"/>
                </a:cubicBezTo>
                <a:cubicBezTo>
                  <a:pt x="376456" y="1250002"/>
                  <a:pt x="634360" y="1507906"/>
                  <a:pt x="952500" y="1507906"/>
                </a:cubicBezTo>
                <a:cubicBezTo>
                  <a:pt x="1270640" y="1507906"/>
                  <a:pt x="1528544" y="1250002"/>
                  <a:pt x="1528544" y="931862"/>
                </a:cubicBezTo>
                <a:cubicBezTo>
                  <a:pt x="1528544" y="613722"/>
                  <a:pt x="1270640" y="355818"/>
                  <a:pt x="952500" y="355818"/>
                </a:cubicBezTo>
                <a:close/>
                <a:moveTo>
                  <a:pt x="747804" y="0"/>
                </a:moveTo>
                <a:lnTo>
                  <a:pt x="752363" y="0"/>
                </a:lnTo>
                <a:lnTo>
                  <a:pt x="756921" y="650"/>
                </a:lnTo>
                <a:lnTo>
                  <a:pt x="761262" y="1735"/>
                </a:lnTo>
                <a:lnTo>
                  <a:pt x="765604" y="3253"/>
                </a:lnTo>
                <a:lnTo>
                  <a:pt x="769728" y="4988"/>
                </a:lnTo>
                <a:lnTo>
                  <a:pt x="773635" y="7374"/>
                </a:lnTo>
                <a:lnTo>
                  <a:pt x="777108" y="9977"/>
                </a:lnTo>
                <a:lnTo>
                  <a:pt x="780798" y="12796"/>
                </a:lnTo>
                <a:lnTo>
                  <a:pt x="783837" y="16050"/>
                </a:lnTo>
                <a:lnTo>
                  <a:pt x="786660" y="19736"/>
                </a:lnTo>
                <a:lnTo>
                  <a:pt x="789264" y="23640"/>
                </a:lnTo>
                <a:lnTo>
                  <a:pt x="791218" y="27978"/>
                </a:lnTo>
                <a:lnTo>
                  <a:pt x="793172" y="32316"/>
                </a:lnTo>
                <a:lnTo>
                  <a:pt x="841361" y="181970"/>
                </a:lnTo>
                <a:lnTo>
                  <a:pt x="855036" y="180018"/>
                </a:lnTo>
                <a:lnTo>
                  <a:pt x="868929" y="178499"/>
                </a:lnTo>
                <a:lnTo>
                  <a:pt x="882604" y="176981"/>
                </a:lnTo>
                <a:lnTo>
                  <a:pt x="896497" y="175897"/>
                </a:lnTo>
                <a:lnTo>
                  <a:pt x="910389" y="175029"/>
                </a:lnTo>
                <a:lnTo>
                  <a:pt x="924281" y="174378"/>
                </a:lnTo>
                <a:lnTo>
                  <a:pt x="938391" y="173945"/>
                </a:lnTo>
                <a:lnTo>
                  <a:pt x="952500" y="173945"/>
                </a:lnTo>
                <a:lnTo>
                  <a:pt x="966392" y="173945"/>
                </a:lnTo>
                <a:lnTo>
                  <a:pt x="980719" y="174378"/>
                </a:lnTo>
                <a:lnTo>
                  <a:pt x="994612" y="175029"/>
                </a:lnTo>
                <a:lnTo>
                  <a:pt x="1008505" y="175897"/>
                </a:lnTo>
                <a:lnTo>
                  <a:pt x="1022397" y="176981"/>
                </a:lnTo>
                <a:lnTo>
                  <a:pt x="1035855" y="178499"/>
                </a:lnTo>
                <a:lnTo>
                  <a:pt x="1049747" y="180018"/>
                </a:lnTo>
                <a:lnTo>
                  <a:pt x="1063423" y="181970"/>
                </a:lnTo>
                <a:lnTo>
                  <a:pt x="1112046" y="32316"/>
                </a:lnTo>
                <a:lnTo>
                  <a:pt x="1113783" y="27762"/>
                </a:lnTo>
                <a:lnTo>
                  <a:pt x="1115954" y="23640"/>
                </a:lnTo>
                <a:lnTo>
                  <a:pt x="1118558" y="19736"/>
                </a:lnTo>
                <a:lnTo>
                  <a:pt x="1121380" y="16050"/>
                </a:lnTo>
                <a:lnTo>
                  <a:pt x="1124419" y="12796"/>
                </a:lnTo>
                <a:lnTo>
                  <a:pt x="1127675" y="9977"/>
                </a:lnTo>
                <a:lnTo>
                  <a:pt x="1131582" y="7157"/>
                </a:lnTo>
                <a:lnTo>
                  <a:pt x="1135490" y="4988"/>
                </a:lnTo>
                <a:lnTo>
                  <a:pt x="1139614" y="3253"/>
                </a:lnTo>
                <a:lnTo>
                  <a:pt x="1143738" y="1735"/>
                </a:lnTo>
                <a:lnTo>
                  <a:pt x="1148080" y="650"/>
                </a:lnTo>
                <a:lnTo>
                  <a:pt x="1152638" y="0"/>
                </a:lnTo>
                <a:lnTo>
                  <a:pt x="1157414" y="0"/>
                </a:lnTo>
                <a:lnTo>
                  <a:pt x="1161972" y="216"/>
                </a:lnTo>
                <a:lnTo>
                  <a:pt x="1166531" y="868"/>
                </a:lnTo>
                <a:lnTo>
                  <a:pt x="1171306" y="1952"/>
                </a:lnTo>
                <a:lnTo>
                  <a:pt x="1322169" y="51402"/>
                </a:lnTo>
                <a:lnTo>
                  <a:pt x="1326945" y="52921"/>
                </a:lnTo>
                <a:lnTo>
                  <a:pt x="1331069" y="55090"/>
                </a:lnTo>
                <a:lnTo>
                  <a:pt x="1335194" y="57475"/>
                </a:lnTo>
                <a:lnTo>
                  <a:pt x="1338666" y="60295"/>
                </a:lnTo>
                <a:lnTo>
                  <a:pt x="1342139" y="63765"/>
                </a:lnTo>
                <a:lnTo>
                  <a:pt x="1344962" y="67018"/>
                </a:lnTo>
                <a:lnTo>
                  <a:pt x="1347349" y="70706"/>
                </a:lnTo>
                <a:lnTo>
                  <a:pt x="1349737" y="74392"/>
                </a:lnTo>
                <a:lnTo>
                  <a:pt x="1351474" y="78514"/>
                </a:lnTo>
                <a:lnTo>
                  <a:pt x="1353210" y="82852"/>
                </a:lnTo>
                <a:lnTo>
                  <a:pt x="1354079" y="87406"/>
                </a:lnTo>
                <a:lnTo>
                  <a:pt x="1354730" y="91961"/>
                </a:lnTo>
                <a:lnTo>
                  <a:pt x="1354946" y="96515"/>
                </a:lnTo>
                <a:lnTo>
                  <a:pt x="1354296" y="101287"/>
                </a:lnTo>
                <a:lnTo>
                  <a:pt x="1353645" y="105842"/>
                </a:lnTo>
                <a:lnTo>
                  <a:pt x="1352559" y="110396"/>
                </a:lnTo>
                <a:lnTo>
                  <a:pt x="1303718" y="260050"/>
                </a:lnTo>
                <a:lnTo>
                  <a:pt x="1316091" y="266773"/>
                </a:lnTo>
                <a:lnTo>
                  <a:pt x="1328464" y="273497"/>
                </a:lnTo>
                <a:lnTo>
                  <a:pt x="1340403" y="280654"/>
                </a:lnTo>
                <a:lnTo>
                  <a:pt x="1352342" y="287811"/>
                </a:lnTo>
                <a:lnTo>
                  <a:pt x="1364281" y="295186"/>
                </a:lnTo>
                <a:lnTo>
                  <a:pt x="1375785" y="302994"/>
                </a:lnTo>
                <a:lnTo>
                  <a:pt x="1387073" y="310585"/>
                </a:lnTo>
                <a:lnTo>
                  <a:pt x="1398578" y="318827"/>
                </a:lnTo>
                <a:lnTo>
                  <a:pt x="1409648" y="327068"/>
                </a:lnTo>
                <a:lnTo>
                  <a:pt x="1420719" y="335527"/>
                </a:lnTo>
                <a:lnTo>
                  <a:pt x="1431572" y="344203"/>
                </a:lnTo>
                <a:lnTo>
                  <a:pt x="1442209" y="353095"/>
                </a:lnTo>
                <a:lnTo>
                  <a:pt x="1452628" y="361988"/>
                </a:lnTo>
                <a:lnTo>
                  <a:pt x="1463047" y="371314"/>
                </a:lnTo>
                <a:lnTo>
                  <a:pt x="1473250" y="380857"/>
                </a:lnTo>
                <a:lnTo>
                  <a:pt x="1483234" y="390400"/>
                </a:lnTo>
                <a:lnTo>
                  <a:pt x="1610872" y="297788"/>
                </a:lnTo>
                <a:lnTo>
                  <a:pt x="1614779" y="295186"/>
                </a:lnTo>
                <a:lnTo>
                  <a:pt x="1619120" y="293017"/>
                </a:lnTo>
                <a:lnTo>
                  <a:pt x="1623244" y="291499"/>
                </a:lnTo>
                <a:lnTo>
                  <a:pt x="1627803" y="290197"/>
                </a:lnTo>
                <a:lnTo>
                  <a:pt x="1632144" y="289330"/>
                </a:lnTo>
                <a:lnTo>
                  <a:pt x="1636702" y="288896"/>
                </a:lnTo>
                <a:lnTo>
                  <a:pt x="1641261" y="288896"/>
                </a:lnTo>
                <a:lnTo>
                  <a:pt x="1645603" y="289330"/>
                </a:lnTo>
                <a:lnTo>
                  <a:pt x="1649944" y="290414"/>
                </a:lnTo>
                <a:lnTo>
                  <a:pt x="1654285" y="291715"/>
                </a:lnTo>
                <a:lnTo>
                  <a:pt x="1658410" y="293451"/>
                </a:lnTo>
                <a:lnTo>
                  <a:pt x="1662534" y="295619"/>
                </a:lnTo>
                <a:lnTo>
                  <a:pt x="1666441" y="298005"/>
                </a:lnTo>
                <a:lnTo>
                  <a:pt x="1670132" y="301259"/>
                </a:lnTo>
                <a:lnTo>
                  <a:pt x="1673171" y="304512"/>
                </a:lnTo>
                <a:lnTo>
                  <a:pt x="1676210" y="308416"/>
                </a:lnTo>
                <a:lnTo>
                  <a:pt x="1769766" y="436597"/>
                </a:lnTo>
                <a:lnTo>
                  <a:pt x="1772371" y="440718"/>
                </a:lnTo>
                <a:lnTo>
                  <a:pt x="1774542" y="444839"/>
                </a:lnTo>
                <a:lnTo>
                  <a:pt x="1776278" y="449177"/>
                </a:lnTo>
                <a:lnTo>
                  <a:pt x="1777581" y="453515"/>
                </a:lnTo>
                <a:lnTo>
                  <a:pt x="1778449" y="458069"/>
                </a:lnTo>
                <a:lnTo>
                  <a:pt x="1778666" y="462624"/>
                </a:lnTo>
                <a:lnTo>
                  <a:pt x="1778666" y="467178"/>
                </a:lnTo>
                <a:lnTo>
                  <a:pt x="1778015" y="471516"/>
                </a:lnTo>
                <a:lnTo>
                  <a:pt x="1777146" y="475854"/>
                </a:lnTo>
                <a:lnTo>
                  <a:pt x="1775844" y="480409"/>
                </a:lnTo>
                <a:lnTo>
                  <a:pt x="1774325" y="484529"/>
                </a:lnTo>
                <a:lnTo>
                  <a:pt x="1771937" y="488651"/>
                </a:lnTo>
                <a:lnTo>
                  <a:pt x="1769332" y="492337"/>
                </a:lnTo>
                <a:lnTo>
                  <a:pt x="1766510" y="496025"/>
                </a:lnTo>
                <a:lnTo>
                  <a:pt x="1763254" y="499278"/>
                </a:lnTo>
                <a:lnTo>
                  <a:pt x="1759564" y="502098"/>
                </a:lnTo>
                <a:lnTo>
                  <a:pt x="1631927" y="594709"/>
                </a:lnTo>
                <a:lnTo>
                  <a:pt x="1637788" y="607072"/>
                </a:lnTo>
                <a:lnTo>
                  <a:pt x="1643866" y="619651"/>
                </a:lnTo>
                <a:lnTo>
                  <a:pt x="1649293" y="632231"/>
                </a:lnTo>
                <a:lnTo>
                  <a:pt x="1654502" y="644810"/>
                </a:lnTo>
                <a:lnTo>
                  <a:pt x="1659712" y="657607"/>
                </a:lnTo>
                <a:lnTo>
                  <a:pt x="1664704" y="670620"/>
                </a:lnTo>
                <a:lnTo>
                  <a:pt x="1669263" y="683634"/>
                </a:lnTo>
                <a:lnTo>
                  <a:pt x="1673605" y="696647"/>
                </a:lnTo>
                <a:lnTo>
                  <a:pt x="1677946" y="710094"/>
                </a:lnTo>
                <a:lnTo>
                  <a:pt x="1681853" y="723541"/>
                </a:lnTo>
                <a:lnTo>
                  <a:pt x="1685760" y="736771"/>
                </a:lnTo>
                <a:lnTo>
                  <a:pt x="1689017" y="750436"/>
                </a:lnTo>
                <a:lnTo>
                  <a:pt x="1692489" y="764099"/>
                </a:lnTo>
                <a:lnTo>
                  <a:pt x="1695311" y="777764"/>
                </a:lnTo>
                <a:lnTo>
                  <a:pt x="1698133" y="791644"/>
                </a:lnTo>
                <a:lnTo>
                  <a:pt x="1700738" y="805525"/>
                </a:lnTo>
                <a:lnTo>
                  <a:pt x="1857896" y="805525"/>
                </a:lnTo>
                <a:lnTo>
                  <a:pt x="1862672" y="805742"/>
                </a:lnTo>
                <a:lnTo>
                  <a:pt x="1867448" y="806609"/>
                </a:lnTo>
                <a:lnTo>
                  <a:pt x="1872006" y="807477"/>
                </a:lnTo>
                <a:lnTo>
                  <a:pt x="1876130" y="809429"/>
                </a:lnTo>
                <a:lnTo>
                  <a:pt x="1880255" y="811164"/>
                </a:lnTo>
                <a:lnTo>
                  <a:pt x="1884161" y="813550"/>
                </a:lnTo>
                <a:lnTo>
                  <a:pt x="1887635" y="816370"/>
                </a:lnTo>
                <a:lnTo>
                  <a:pt x="1891108" y="819406"/>
                </a:lnTo>
                <a:lnTo>
                  <a:pt x="1894147" y="822659"/>
                </a:lnTo>
                <a:lnTo>
                  <a:pt x="1896969" y="826346"/>
                </a:lnTo>
                <a:lnTo>
                  <a:pt x="1899356" y="830250"/>
                </a:lnTo>
                <a:lnTo>
                  <a:pt x="1901310" y="833937"/>
                </a:lnTo>
                <a:lnTo>
                  <a:pt x="1902830" y="838275"/>
                </a:lnTo>
                <a:lnTo>
                  <a:pt x="1903915" y="843047"/>
                </a:lnTo>
                <a:lnTo>
                  <a:pt x="1904566" y="847601"/>
                </a:lnTo>
                <a:lnTo>
                  <a:pt x="1905000" y="852156"/>
                </a:lnTo>
                <a:lnTo>
                  <a:pt x="1905000" y="1011353"/>
                </a:lnTo>
                <a:lnTo>
                  <a:pt x="1904566" y="1015907"/>
                </a:lnTo>
                <a:lnTo>
                  <a:pt x="1904132" y="1020896"/>
                </a:lnTo>
                <a:lnTo>
                  <a:pt x="1902830" y="1025234"/>
                </a:lnTo>
                <a:lnTo>
                  <a:pt x="1901310" y="1029571"/>
                </a:lnTo>
                <a:lnTo>
                  <a:pt x="1899356" y="1033692"/>
                </a:lnTo>
                <a:lnTo>
                  <a:pt x="1896969" y="1037596"/>
                </a:lnTo>
                <a:lnTo>
                  <a:pt x="1894147" y="1041283"/>
                </a:lnTo>
                <a:lnTo>
                  <a:pt x="1891325" y="1044536"/>
                </a:lnTo>
                <a:lnTo>
                  <a:pt x="1887852" y="1047356"/>
                </a:lnTo>
                <a:lnTo>
                  <a:pt x="1884161" y="1050175"/>
                </a:lnTo>
                <a:lnTo>
                  <a:pt x="1880255" y="1052562"/>
                </a:lnTo>
                <a:lnTo>
                  <a:pt x="1876130" y="1054513"/>
                </a:lnTo>
                <a:lnTo>
                  <a:pt x="1872006" y="1056032"/>
                </a:lnTo>
                <a:lnTo>
                  <a:pt x="1867448" y="1057116"/>
                </a:lnTo>
                <a:lnTo>
                  <a:pt x="1862672" y="1057983"/>
                </a:lnTo>
                <a:lnTo>
                  <a:pt x="1858113" y="1058201"/>
                </a:lnTo>
                <a:lnTo>
                  <a:pt x="1700738" y="1058201"/>
                </a:lnTo>
                <a:lnTo>
                  <a:pt x="1698133" y="1072082"/>
                </a:lnTo>
                <a:lnTo>
                  <a:pt x="1695311" y="1085962"/>
                </a:lnTo>
                <a:lnTo>
                  <a:pt x="1692489" y="1099626"/>
                </a:lnTo>
                <a:lnTo>
                  <a:pt x="1689017" y="1113507"/>
                </a:lnTo>
                <a:lnTo>
                  <a:pt x="1685760" y="1126737"/>
                </a:lnTo>
                <a:lnTo>
                  <a:pt x="1681853" y="1140401"/>
                </a:lnTo>
                <a:lnTo>
                  <a:pt x="1677946" y="1153848"/>
                </a:lnTo>
                <a:lnTo>
                  <a:pt x="1673605" y="1166862"/>
                </a:lnTo>
                <a:lnTo>
                  <a:pt x="1669263" y="1180092"/>
                </a:lnTo>
                <a:lnTo>
                  <a:pt x="1664704" y="1193105"/>
                </a:lnTo>
                <a:lnTo>
                  <a:pt x="1659712" y="1205902"/>
                </a:lnTo>
                <a:lnTo>
                  <a:pt x="1654502" y="1218698"/>
                </a:lnTo>
                <a:lnTo>
                  <a:pt x="1649293" y="1231711"/>
                </a:lnTo>
                <a:lnTo>
                  <a:pt x="1643866" y="1244291"/>
                </a:lnTo>
                <a:lnTo>
                  <a:pt x="1637788" y="1256654"/>
                </a:lnTo>
                <a:lnTo>
                  <a:pt x="1631927" y="1269016"/>
                </a:lnTo>
                <a:lnTo>
                  <a:pt x="1759564" y="1361411"/>
                </a:lnTo>
                <a:lnTo>
                  <a:pt x="1763254" y="1364231"/>
                </a:lnTo>
                <a:lnTo>
                  <a:pt x="1766510" y="1367701"/>
                </a:lnTo>
                <a:lnTo>
                  <a:pt x="1769332" y="1371171"/>
                </a:lnTo>
                <a:lnTo>
                  <a:pt x="1771937" y="1375075"/>
                </a:lnTo>
                <a:lnTo>
                  <a:pt x="1774325" y="1379196"/>
                </a:lnTo>
                <a:lnTo>
                  <a:pt x="1775844" y="1383317"/>
                </a:lnTo>
                <a:lnTo>
                  <a:pt x="1777146" y="1387654"/>
                </a:lnTo>
                <a:lnTo>
                  <a:pt x="1778015" y="1391992"/>
                </a:lnTo>
                <a:lnTo>
                  <a:pt x="1778666" y="1396330"/>
                </a:lnTo>
                <a:lnTo>
                  <a:pt x="1778666" y="1401101"/>
                </a:lnTo>
                <a:lnTo>
                  <a:pt x="1778449" y="1405439"/>
                </a:lnTo>
                <a:lnTo>
                  <a:pt x="1777581" y="1409994"/>
                </a:lnTo>
                <a:lnTo>
                  <a:pt x="1776278" y="1414332"/>
                </a:lnTo>
                <a:lnTo>
                  <a:pt x="1774542" y="1418886"/>
                </a:lnTo>
                <a:lnTo>
                  <a:pt x="1772371" y="1422790"/>
                </a:lnTo>
                <a:lnTo>
                  <a:pt x="1769766" y="1426694"/>
                </a:lnTo>
                <a:lnTo>
                  <a:pt x="1676210" y="1555526"/>
                </a:lnTo>
                <a:lnTo>
                  <a:pt x="1673171" y="1559214"/>
                </a:lnTo>
                <a:lnTo>
                  <a:pt x="1670132" y="1562467"/>
                </a:lnTo>
                <a:lnTo>
                  <a:pt x="1666441" y="1565503"/>
                </a:lnTo>
                <a:lnTo>
                  <a:pt x="1662534" y="1567889"/>
                </a:lnTo>
                <a:lnTo>
                  <a:pt x="1658410" y="1570275"/>
                </a:lnTo>
                <a:lnTo>
                  <a:pt x="1654285" y="1572010"/>
                </a:lnTo>
                <a:lnTo>
                  <a:pt x="1649944" y="1573311"/>
                </a:lnTo>
                <a:lnTo>
                  <a:pt x="1645603" y="1573962"/>
                </a:lnTo>
                <a:lnTo>
                  <a:pt x="1641261" y="1574612"/>
                </a:lnTo>
                <a:lnTo>
                  <a:pt x="1636702" y="1574830"/>
                </a:lnTo>
                <a:lnTo>
                  <a:pt x="1632144" y="1574179"/>
                </a:lnTo>
                <a:lnTo>
                  <a:pt x="1627586" y="1573528"/>
                </a:lnTo>
                <a:lnTo>
                  <a:pt x="1623244" y="1572227"/>
                </a:lnTo>
                <a:lnTo>
                  <a:pt x="1618903" y="1570708"/>
                </a:lnTo>
                <a:lnTo>
                  <a:pt x="1614779" y="1568323"/>
                </a:lnTo>
                <a:lnTo>
                  <a:pt x="1610872" y="1565720"/>
                </a:lnTo>
                <a:lnTo>
                  <a:pt x="1483234" y="1473326"/>
                </a:lnTo>
                <a:lnTo>
                  <a:pt x="1473250" y="1483085"/>
                </a:lnTo>
                <a:lnTo>
                  <a:pt x="1463047" y="1492195"/>
                </a:lnTo>
                <a:lnTo>
                  <a:pt x="1452628" y="1501521"/>
                </a:lnTo>
                <a:lnTo>
                  <a:pt x="1442209" y="1510631"/>
                </a:lnTo>
                <a:lnTo>
                  <a:pt x="1431572" y="1519523"/>
                </a:lnTo>
                <a:lnTo>
                  <a:pt x="1420719" y="1527982"/>
                </a:lnTo>
                <a:lnTo>
                  <a:pt x="1409648" y="1536440"/>
                </a:lnTo>
                <a:lnTo>
                  <a:pt x="1398578" y="1544682"/>
                </a:lnTo>
                <a:lnTo>
                  <a:pt x="1387290" y="1552923"/>
                </a:lnTo>
                <a:lnTo>
                  <a:pt x="1375785" y="1560731"/>
                </a:lnTo>
                <a:lnTo>
                  <a:pt x="1364281" y="1568323"/>
                </a:lnTo>
                <a:lnTo>
                  <a:pt x="1352342" y="1575914"/>
                </a:lnTo>
                <a:lnTo>
                  <a:pt x="1340403" y="1583071"/>
                </a:lnTo>
                <a:lnTo>
                  <a:pt x="1328464" y="1590228"/>
                </a:lnTo>
                <a:lnTo>
                  <a:pt x="1316091" y="1596952"/>
                </a:lnTo>
                <a:lnTo>
                  <a:pt x="1303718" y="1603676"/>
                </a:lnTo>
                <a:lnTo>
                  <a:pt x="1352559" y="1753112"/>
                </a:lnTo>
                <a:lnTo>
                  <a:pt x="1353645" y="1757883"/>
                </a:lnTo>
                <a:lnTo>
                  <a:pt x="1354296" y="1762655"/>
                </a:lnTo>
                <a:lnTo>
                  <a:pt x="1354946" y="1767426"/>
                </a:lnTo>
                <a:lnTo>
                  <a:pt x="1354730" y="1771764"/>
                </a:lnTo>
                <a:lnTo>
                  <a:pt x="1354079" y="1776319"/>
                </a:lnTo>
                <a:lnTo>
                  <a:pt x="1353210" y="1780657"/>
                </a:lnTo>
                <a:lnTo>
                  <a:pt x="1351474" y="1784995"/>
                </a:lnTo>
                <a:lnTo>
                  <a:pt x="1349737" y="1789115"/>
                </a:lnTo>
                <a:lnTo>
                  <a:pt x="1347349" y="1793019"/>
                </a:lnTo>
                <a:lnTo>
                  <a:pt x="1344962" y="1796707"/>
                </a:lnTo>
                <a:lnTo>
                  <a:pt x="1342139" y="1799960"/>
                </a:lnTo>
                <a:lnTo>
                  <a:pt x="1338666" y="1803214"/>
                </a:lnTo>
                <a:lnTo>
                  <a:pt x="1335194" y="1806033"/>
                </a:lnTo>
                <a:lnTo>
                  <a:pt x="1331286" y="1808419"/>
                </a:lnTo>
                <a:lnTo>
                  <a:pt x="1326945" y="1810588"/>
                </a:lnTo>
                <a:lnTo>
                  <a:pt x="1322603" y="1812323"/>
                </a:lnTo>
                <a:lnTo>
                  <a:pt x="1171306" y="1861556"/>
                </a:lnTo>
                <a:lnTo>
                  <a:pt x="1166531" y="1862641"/>
                </a:lnTo>
                <a:lnTo>
                  <a:pt x="1161972" y="1863508"/>
                </a:lnTo>
                <a:lnTo>
                  <a:pt x="1157414" y="1863725"/>
                </a:lnTo>
                <a:lnTo>
                  <a:pt x="1152638" y="1863725"/>
                </a:lnTo>
                <a:lnTo>
                  <a:pt x="1148080" y="1862858"/>
                </a:lnTo>
                <a:lnTo>
                  <a:pt x="1143738" y="1861990"/>
                </a:lnTo>
                <a:lnTo>
                  <a:pt x="1139614" y="1860472"/>
                </a:lnTo>
                <a:lnTo>
                  <a:pt x="1135490" y="1858520"/>
                </a:lnTo>
                <a:lnTo>
                  <a:pt x="1131365" y="1856568"/>
                </a:lnTo>
                <a:lnTo>
                  <a:pt x="1127675" y="1853748"/>
                </a:lnTo>
                <a:lnTo>
                  <a:pt x="1124419" y="1850929"/>
                </a:lnTo>
                <a:lnTo>
                  <a:pt x="1121380" y="1847459"/>
                </a:lnTo>
                <a:lnTo>
                  <a:pt x="1118558" y="1843989"/>
                </a:lnTo>
                <a:lnTo>
                  <a:pt x="1115954" y="1840085"/>
                </a:lnTo>
                <a:lnTo>
                  <a:pt x="1113783" y="1835747"/>
                </a:lnTo>
                <a:lnTo>
                  <a:pt x="1112046" y="1831409"/>
                </a:lnTo>
                <a:lnTo>
                  <a:pt x="1063423" y="1681538"/>
                </a:lnTo>
                <a:lnTo>
                  <a:pt x="1049747" y="1683491"/>
                </a:lnTo>
                <a:lnTo>
                  <a:pt x="1036289" y="1685009"/>
                </a:lnTo>
                <a:lnTo>
                  <a:pt x="1022397" y="1686310"/>
                </a:lnTo>
                <a:lnTo>
                  <a:pt x="1008505" y="1687611"/>
                </a:lnTo>
                <a:lnTo>
                  <a:pt x="994612" y="1688479"/>
                </a:lnTo>
                <a:lnTo>
                  <a:pt x="980719" y="1689130"/>
                </a:lnTo>
                <a:lnTo>
                  <a:pt x="966392" y="1689346"/>
                </a:lnTo>
                <a:lnTo>
                  <a:pt x="952500" y="1689780"/>
                </a:lnTo>
                <a:lnTo>
                  <a:pt x="938391" y="1689346"/>
                </a:lnTo>
                <a:lnTo>
                  <a:pt x="924281" y="1689130"/>
                </a:lnTo>
                <a:lnTo>
                  <a:pt x="910389" y="1688479"/>
                </a:lnTo>
                <a:lnTo>
                  <a:pt x="896497" y="1687611"/>
                </a:lnTo>
                <a:lnTo>
                  <a:pt x="882604" y="1686310"/>
                </a:lnTo>
                <a:lnTo>
                  <a:pt x="868929" y="1685009"/>
                </a:lnTo>
                <a:lnTo>
                  <a:pt x="855036" y="1683491"/>
                </a:lnTo>
                <a:lnTo>
                  <a:pt x="841361" y="1681538"/>
                </a:lnTo>
                <a:lnTo>
                  <a:pt x="793172" y="1831409"/>
                </a:lnTo>
                <a:lnTo>
                  <a:pt x="791218" y="1835963"/>
                </a:lnTo>
                <a:lnTo>
                  <a:pt x="789264" y="1840085"/>
                </a:lnTo>
                <a:lnTo>
                  <a:pt x="786660" y="1843989"/>
                </a:lnTo>
                <a:lnTo>
                  <a:pt x="783837" y="1847459"/>
                </a:lnTo>
                <a:lnTo>
                  <a:pt x="780798" y="1850929"/>
                </a:lnTo>
                <a:lnTo>
                  <a:pt x="777108" y="1853748"/>
                </a:lnTo>
                <a:lnTo>
                  <a:pt x="773635" y="1856568"/>
                </a:lnTo>
                <a:lnTo>
                  <a:pt x="769728" y="1858520"/>
                </a:lnTo>
                <a:lnTo>
                  <a:pt x="765604" y="1860472"/>
                </a:lnTo>
                <a:lnTo>
                  <a:pt x="761262" y="1861990"/>
                </a:lnTo>
                <a:lnTo>
                  <a:pt x="756921" y="1862858"/>
                </a:lnTo>
                <a:lnTo>
                  <a:pt x="752145" y="1863725"/>
                </a:lnTo>
                <a:lnTo>
                  <a:pt x="747804" y="1863725"/>
                </a:lnTo>
                <a:lnTo>
                  <a:pt x="743246" y="1863508"/>
                </a:lnTo>
                <a:lnTo>
                  <a:pt x="738470" y="1862641"/>
                </a:lnTo>
                <a:lnTo>
                  <a:pt x="733694" y="1861340"/>
                </a:lnTo>
                <a:lnTo>
                  <a:pt x="582614" y="1812323"/>
                </a:lnTo>
                <a:lnTo>
                  <a:pt x="578056" y="1810588"/>
                </a:lnTo>
                <a:lnTo>
                  <a:pt x="573931" y="1808419"/>
                </a:lnTo>
                <a:lnTo>
                  <a:pt x="570024" y="1806033"/>
                </a:lnTo>
                <a:lnTo>
                  <a:pt x="566551" y="1803214"/>
                </a:lnTo>
                <a:lnTo>
                  <a:pt x="563078" y="1799960"/>
                </a:lnTo>
                <a:lnTo>
                  <a:pt x="560039" y="1796707"/>
                </a:lnTo>
                <a:lnTo>
                  <a:pt x="557434" y="1793019"/>
                </a:lnTo>
                <a:lnTo>
                  <a:pt x="555481" y="1789115"/>
                </a:lnTo>
                <a:lnTo>
                  <a:pt x="553310" y="1784995"/>
                </a:lnTo>
                <a:lnTo>
                  <a:pt x="552007" y="1780657"/>
                </a:lnTo>
                <a:lnTo>
                  <a:pt x="550922" y="1776319"/>
                </a:lnTo>
                <a:lnTo>
                  <a:pt x="550271" y="1771764"/>
                </a:lnTo>
                <a:lnTo>
                  <a:pt x="550271" y="1767426"/>
                </a:lnTo>
                <a:lnTo>
                  <a:pt x="550488" y="1762655"/>
                </a:lnTo>
                <a:lnTo>
                  <a:pt x="551356" y="1757883"/>
                </a:lnTo>
                <a:lnTo>
                  <a:pt x="552224" y="1753112"/>
                </a:lnTo>
                <a:lnTo>
                  <a:pt x="601282" y="1603676"/>
                </a:lnTo>
                <a:lnTo>
                  <a:pt x="588909" y="1596952"/>
                </a:lnTo>
                <a:lnTo>
                  <a:pt x="576753" y="1590228"/>
                </a:lnTo>
                <a:lnTo>
                  <a:pt x="564597" y="1583071"/>
                </a:lnTo>
                <a:lnTo>
                  <a:pt x="552658" y="1575914"/>
                </a:lnTo>
                <a:lnTo>
                  <a:pt x="540936" y="1568323"/>
                </a:lnTo>
                <a:lnTo>
                  <a:pt x="529215" y="1560731"/>
                </a:lnTo>
                <a:lnTo>
                  <a:pt x="517927" y="1552923"/>
                </a:lnTo>
                <a:lnTo>
                  <a:pt x="506423" y="1544682"/>
                </a:lnTo>
                <a:lnTo>
                  <a:pt x="495135" y="1536440"/>
                </a:lnTo>
                <a:lnTo>
                  <a:pt x="484281" y="1527982"/>
                </a:lnTo>
                <a:lnTo>
                  <a:pt x="473428" y="1519306"/>
                </a:lnTo>
                <a:lnTo>
                  <a:pt x="462791" y="1510631"/>
                </a:lnTo>
                <a:lnTo>
                  <a:pt x="452155" y="1501521"/>
                </a:lnTo>
                <a:lnTo>
                  <a:pt x="441953" y="1492195"/>
                </a:lnTo>
                <a:lnTo>
                  <a:pt x="431751" y="1482869"/>
                </a:lnTo>
                <a:lnTo>
                  <a:pt x="421549" y="1473108"/>
                </a:lnTo>
                <a:lnTo>
                  <a:pt x="294346" y="1565720"/>
                </a:lnTo>
                <a:lnTo>
                  <a:pt x="290222" y="1568323"/>
                </a:lnTo>
                <a:lnTo>
                  <a:pt x="286097" y="1570708"/>
                </a:lnTo>
                <a:lnTo>
                  <a:pt x="281756" y="1572227"/>
                </a:lnTo>
                <a:lnTo>
                  <a:pt x="277197" y="1573528"/>
                </a:lnTo>
                <a:lnTo>
                  <a:pt x="272856" y="1574179"/>
                </a:lnTo>
                <a:lnTo>
                  <a:pt x="268298" y="1574830"/>
                </a:lnTo>
                <a:lnTo>
                  <a:pt x="263739" y="1574830"/>
                </a:lnTo>
                <a:lnTo>
                  <a:pt x="259397" y="1574179"/>
                </a:lnTo>
                <a:lnTo>
                  <a:pt x="254839" y="1573311"/>
                </a:lnTo>
                <a:lnTo>
                  <a:pt x="250498" y="1572010"/>
                </a:lnTo>
                <a:lnTo>
                  <a:pt x="246374" y="1570275"/>
                </a:lnTo>
                <a:lnTo>
                  <a:pt x="242249" y="1568106"/>
                </a:lnTo>
                <a:lnTo>
                  <a:pt x="238776" y="1565503"/>
                </a:lnTo>
                <a:lnTo>
                  <a:pt x="235086" y="1562467"/>
                </a:lnTo>
                <a:lnTo>
                  <a:pt x="231829" y="1559214"/>
                </a:lnTo>
                <a:lnTo>
                  <a:pt x="228791" y="1555526"/>
                </a:lnTo>
                <a:lnTo>
                  <a:pt x="135017" y="1426694"/>
                </a:lnTo>
                <a:lnTo>
                  <a:pt x="132412" y="1422790"/>
                </a:lnTo>
                <a:lnTo>
                  <a:pt x="130458" y="1418886"/>
                </a:lnTo>
                <a:lnTo>
                  <a:pt x="128722" y="1414332"/>
                </a:lnTo>
                <a:lnTo>
                  <a:pt x="127419" y="1409994"/>
                </a:lnTo>
                <a:lnTo>
                  <a:pt x="126551" y="1405439"/>
                </a:lnTo>
                <a:lnTo>
                  <a:pt x="126334" y="1401101"/>
                </a:lnTo>
                <a:lnTo>
                  <a:pt x="126334" y="1396330"/>
                </a:lnTo>
                <a:lnTo>
                  <a:pt x="126768" y="1391992"/>
                </a:lnTo>
                <a:lnTo>
                  <a:pt x="127853" y="1387654"/>
                </a:lnTo>
                <a:lnTo>
                  <a:pt x="129156" y="1383317"/>
                </a:lnTo>
                <a:lnTo>
                  <a:pt x="130893" y="1379196"/>
                </a:lnTo>
                <a:lnTo>
                  <a:pt x="133063" y="1375075"/>
                </a:lnTo>
                <a:lnTo>
                  <a:pt x="135668" y="1371171"/>
                </a:lnTo>
                <a:lnTo>
                  <a:pt x="138490" y="1367701"/>
                </a:lnTo>
                <a:lnTo>
                  <a:pt x="141746" y="1364447"/>
                </a:lnTo>
                <a:lnTo>
                  <a:pt x="145653" y="1361411"/>
                </a:lnTo>
                <a:lnTo>
                  <a:pt x="272856" y="1269016"/>
                </a:lnTo>
                <a:lnTo>
                  <a:pt x="266995" y="1256654"/>
                </a:lnTo>
                <a:lnTo>
                  <a:pt x="261351" y="1244074"/>
                </a:lnTo>
                <a:lnTo>
                  <a:pt x="255707" y="1231711"/>
                </a:lnTo>
                <a:lnTo>
                  <a:pt x="250281" y="1218698"/>
                </a:lnTo>
                <a:lnTo>
                  <a:pt x="245071" y="1205902"/>
                </a:lnTo>
                <a:lnTo>
                  <a:pt x="240295" y="1193105"/>
                </a:lnTo>
                <a:lnTo>
                  <a:pt x="235737" y="1180092"/>
                </a:lnTo>
                <a:lnTo>
                  <a:pt x="231178" y="1166862"/>
                </a:lnTo>
                <a:lnTo>
                  <a:pt x="227054" y="1153848"/>
                </a:lnTo>
                <a:lnTo>
                  <a:pt x="222930" y="1140401"/>
                </a:lnTo>
                <a:lnTo>
                  <a:pt x="219457" y="1126737"/>
                </a:lnTo>
                <a:lnTo>
                  <a:pt x="215767" y="1113507"/>
                </a:lnTo>
                <a:lnTo>
                  <a:pt x="212728" y="1099626"/>
                </a:lnTo>
                <a:lnTo>
                  <a:pt x="209689" y="1085962"/>
                </a:lnTo>
                <a:lnTo>
                  <a:pt x="207084" y="1072082"/>
                </a:lnTo>
                <a:lnTo>
                  <a:pt x="204479" y="1058201"/>
                </a:lnTo>
                <a:lnTo>
                  <a:pt x="47104" y="1058201"/>
                </a:lnTo>
                <a:lnTo>
                  <a:pt x="42111" y="1057983"/>
                </a:lnTo>
                <a:lnTo>
                  <a:pt x="37552" y="1057116"/>
                </a:lnTo>
                <a:lnTo>
                  <a:pt x="32994" y="1056032"/>
                </a:lnTo>
                <a:lnTo>
                  <a:pt x="28653" y="1054513"/>
                </a:lnTo>
                <a:lnTo>
                  <a:pt x="24745" y="1052562"/>
                </a:lnTo>
                <a:lnTo>
                  <a:pt x="20839" y="1050175"/>
                </a:lnTo>
                <a:lnTo>
                  <a:pt x="16931" y="1047356"/>
                </a:lnTo>
                <a:lnTo>
                  <a:pt x="13892" y="1044536"/>
                </a:lnTo>
                <a:lnTo>
                  <a:pt x="10853" y="1041283"/>
                </a:lnTo>
                <a:lnTo>
                  <a:pt x="8032" y="1037596"/>
                </a:lnTo>
                <a:lnTo>
                  <a:pt x="5644" y="1033692"/>
                </a:lnTo>
                <a:lnTo>
                  <a:pt x="3690" y="1029571"/>
                </a:lnTo>
                <a:lnTo>
                  <a:pt x="1954" y="1025234"/>
                </a:lnTo>
                <a:lnTo>
                  <a:pt x="1085" y="1020896"/>
                </a:lnTo>
                <a:lnTo>
                  <a:pt x="217" y="1015907"/>
                </a:lnTo>
                <a:lnTo>
                  <a:pt x="0" y="1011353"/>
                </a:lnTo>
                <a:lnTo>
                  <a:pt x="0" y="852156"/>
                </a:lnTo>
                <a:lnTo>
                  <a:pt x="217" y="847601"/>
                </a:lnTo>
                <a:lnTo>
                  <a:pt x="1085" y="843047"/>
                </a:lnTo>
                <a:lnTo>
                  <a:pt x="1954" y="838275"/>
                </a:lnTo>
                <a:lnTo>
                  <a:pt x="3690" y="833937"/>
                </a:lnTo>
                <a:lnTo>
                  <a:pt x="5644" y="830250"/>
                </a:lnTo>
                <a:lnTo>
                  <a:pt x="8032" y="826346"/>
                </a:lnTo>
                <a:lnTo>
                  <a:pt x="10853" y="822659"/>
                </a:lnTo>
                <a:lnTo>
                  <a:pt x="13892" y="819406"/>
                </a:lnTo>
                <a:lnTo>
                  <a:pt x="16931" y="816370"/>
                </a:lnTo>
                <a:lnTo>
                  <a:pt x="20839" y="813550"/>
                </a:lnTo>
                <a:lnTo>
                  <a:pt x="24745" y="811164"/>
                </a:lnTo>
                <a:lnTo>
                  <a:pt x="28653" y="809429"/>
                </a:lnTo>
                <a:lnTo>
                  <a:pt x="32994" y="807477"/>
                </a:lnTo>
                <a:lnTo>
                  <a:pt x="37552" y="806609"/>
                </a:lnTo>
                <a:lnTo>
                  <a:pt x="42111" y="805742"/>
                </a:lnTo>
                <a:lnTo>
                  <a:pt x="47104" y="805525"/>
                </a:lnTo>
                <a:lnTo>
                  <a:pt x="204479" y="805525"/>
                </a:lnTo>
                <a:lnTo>
                  <a:pt x="207084" y="791644"/>
                </a:lnTo>
                <a:lnTo>
                  <a:pt x="209689" y="777764"/>
                </a:lnTo>
                <a:lnTo>
                  <a:pt x="212728" y="764099"/>
                </a:lnTo>
                <a:lnTo>
                  <a:pt x="215767" y="750436"/>
                </a:lnTo>
                <a:lnTo>
                  <a:pt x="219457" y="736771"/>
                </a:lnTo>
                <a:lnTo>
                  <a:pt x="222930" y="723324"/>
                </a:lnTo>
                <a:lnTo>
                  <a:pt x="227054" y="709877"/>
                </a:lnTo>
                <a:lnTo>
                  <a:pt x="231178" y="696647"/>
                </a:lnTo>
                <a:lnTo>
                  <a:pt x="235737" y="683634"/>
                </a:lnTo>
                <a:lnTo>
                  <a:pt x="240295" y="670620"/>
                </a:lnTo>
                <a:lnTo>
                  <a:pt x="245071" y="657607"/>
                </a:lnTo>
                <a:lnTo>
                  <a:pt x="250281" y="644810"/>
                </a:lnTo>
                <a:lnTo>
                  <a:pt x="255707" y="632014"/>
                </a:lnTo>
                <a:lnTo>
                  <a:pt x="261351" y="619434"/>
                </a:lnTo>
                <a:lnTo>
                  <a:pt x="266995" y="607072"/>
                </a:lnTo>
                <a:lnTo>
                  <a:pt x="272856" y="594709"/>
                </a:lnTo>
                <a:lnTo>
                  <a:pt x="145653" y="502098"/>
                </a:lnTo>
                <a:lnTo>
                  <a:pt x="141746" y="499061"/>
                </a:lnTo>
                <a:lnTo>
                  <a:pt x="138490" y="495808"/>
                </a:lnTo>
                <a:lnTo>
                  <a:pt x="135668" y="492337"/>
                </a:lnTo>
                <a:lnTo>
                  <a:pt x="133063" y="488651"/>
                </a:lnTo>
                <a:lnTo>
                  <a:pt x="130893" y="484529"/>
                </a:lnTo>
                <a:lnTo>
                  <a:pt x="129156" y="480409"/>
                </a:lnTo>
                <a:lnTo>
                  <a:pt x="127853" y="475854"/>
                </a:lnTo>
                <a:lnTo>
                  <a:pt x="126768" y="471516"/>
                </a:lnTo>
                <a:lnTo>
                  <a:pt x="126334" y="467178"/>
                </a:lnTo>
                <a:lnTo>
                  <a:pt x="126334" y="462624"/>
                </a:lnTo>
                <a:lnTo>
                  <a:pt x="126551" y="458069"/>
                </a:lnTo>
                <a:lnTo>
                  <a:pt x="127419" y="453515"/>
                </a:lnTo>
                <a:lnTo>
                  <a:pt x="128722" y="449177"/>
                </a:lnTo>
                <a:lnTo>
                  <a:pt x="130458" y="444839"/>
                </a:lnTo>
                <a:lnTo>
                  <a:pt x="132412" y="440718"/>
                </a:lnTo>
                <a:lnTo>
                  <a:pt x="135017" y="436597"/>
                </a:lnTo>
                <a:lnTo>
                  <a:pt x="228791" y="308416"/>
                </a:lnTo>
                <a:lnTo>
                  <a:pt x="231829" y="304512"/>
                </a:lnTo>
                <a:lnTo>
                  <a:pt x="235086" y="301259"/>
                </a:lnTo>
                <a:lnTo>
                  <a:pt x="238776" y="298005"/>
                </a:lnTo>
                <a:lnTo>
                  <a:pt x="242249" y="295619"/>
                </a:lnTo>
                <a:lnTo>
                  <a:pt x="246374" y="293451"/>
                </a:lnTo>
                <a:lnTo>
                  <a:pt x="250498" y="291715"/>
                </a:lnTo>
                <a:lnTo>
                  <a:pt x="254839" y="290414"/>
                </a:lnTo>
                <a:lnTo>
                  <a:pt x="259397" y="289330"/>
                </a:lnTo>
                <a:lnTo>
                  <a:pt x="263739" y="288896"/>
                </a:lnTo>
                <a:lnTo>
                  <a:pt x="268298" y="288896"/>
                </a:lnTo>
                <a:lnTo>
                  <a:pt x="272856" y="289330"/>
                </a:lnTo>
                <a:lnTo>
                  <a:pt x="277197" y="290197"/>
                </a:lnTo>
                <a:lnTo>
                  <a:pt x="281756" y="291499"/>
                </a:lnTo>
                <a:lnTo>
                  <a:pt x="286097" y="293017"/>
                </a:lnTo>
                <a:lnTo>
                  <a:pt x="290222" y="295186"/>
                </a:lnTo>
                <a:lnTo>
                  <a:pt x="294346" y="297788"/>
                </a:lnTo>
                <a:lnTo>
                  <a:pt x="421549" y="390400"/>
                </a:lnTo>
                <a:lnTo>
                  <a:pt x="431751" y="380857"/>
                </a:lnTo>
                <a:lnTo>
                  <a:pt x="441953" y="371314"/>
                </a:lnTo>
                <a:lnTo>
                  <a:pt x="452155" y="361988"/>
                </a:lnTo>
                <a:lnTo>
                  <a:pt x="462791" y="353095"/>
                </a:lnTo>
                <a:lnTo>
                  <a:pt x="473645" y="344203"/>
                </a:lnTo>
                <a:lnTo>
                  <a:pt x="484281" y="335527"/>
                </a:lnTo>
                <a:lnTo>
                  <a:pt x="495135" y="327068"/>
                </a:lnTo>
                <a:lnTo>
                  <a:pt x="506423" y="318827"/>
                </a:lnTo>
                <a:lnTo>
                  <a:pt x="517927" y="310585"/>
                </a:lnTo>
                <a:lnTo>
                  <a:pt x="529215" y="302994"/>
                </a:lnTo>
                <a:lnTo>
                  <a:pt x="540936" y="295186"/>
                </a:lnTo>
                <a:lnTo>
                  <a:pt x="552658" y="287811"/>
                </a:lnTo>
                <a:lnTo>
                  <a:pt x="564597" y="280654"/>
                </a:lnTo>
                <a:lnTo>
                  <a:pt x="576753" y="273497"/>
                </a:lnTo>
                <a:lnTo>
                  <a:pt x="588909" y="266773"/>
                </a:lnTo>
                <a:lnTo>
                  <a:pt x="601282" y="260050"/>
                </a:lnTo>
                <a:lnTo>
                  <a:pt x="552224" y="110396"/>
                </a:lnTo>
                <a:lnTo>
                  <a:pt x="550922" y="105842"/>
                </a:lnTo>
                <a:lnTo>
                  <a:pt x="550488" y="100853"/>
                </a:lnTo>
                <a:lnTo>
                  <a:pt x="550053" y="96299"/>
                </a:lnTo>
                <a:lnTo>
                  <a:pt x="550271" y="91961"/>
                </a:lnTo>
                <a:lnTo>
                  <a:pt x="550704" y="87406"/>
                </a:lnTo>
                <a:lnTo>
                  <a:pt x="552007" y="82852"/>
                </a:lnTo>
                <a:lnTo>
                  <a:pt x="553310" y="78514"/>
                </a:lnTo>
                <a:lnTo>
                  <a:pt x="555046" y="74826"/>
                </a:lnTo>
                <a:lnTo>
                  <a:pt x="557434" y="70706"/>
                </a:lnTo>
                <a:lnTo>
                  <a:pt x="560039" y="67018"/>
                </a:lnTo>
                <a:lnTo>
                  <a:pt x="563078" y="63765"/>
                </a:lnTo>
                <a:lnTo>
                  <a:pt x="566551" y="60512"/>
                </a:lnTo>
                <a:lnTo>
                  <a:pt x="570024" y="57693"/>
                </a:lnTo>
                <a:lnTo>
                  <a:pt x="573931" y="55090"/>
                </a:lnTo>
                <a:lnTo>
                  <a:pt x="578056" y="53137"/>
                </a:lnTo>
                <a:lnTo>
                  <a:pt x="582614" y="51402"/>
                </a:lnTo>
                <a:lnTo>
                  <a:pt x="733912" y="1952"/>
                </a:lnTo>
                <a:lnTo>
                  <a:pt x="738470" y="868"/>
                </a:lnTo>
                <a:lnTo>
                  <a:pt x="743246" y="216"/>
                </a:lnTo>
                <a:close/>
              </a:path>
            </a:pathLst>
          </a:custGeom>
          <a:solidFill>
            <a:schemeClr val="accent4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Freeform 3"/>
          <p:cNvSpPr/>
          <p:nvPr/>
        </p:nvSpPr>
        <p:spPr>
          <a:xfrm>
            <a:off x="2568117" y="1927706"/>
            <a:ext cx="2204933" cy="2157159"/>
          </a:xfrm>
          <a:custGeom>
            <a:rect l="l" t="t" r="r" b="b"/>
            <a:pathLst>
              <a:path w="1905000" h="1863725">
                <a:moveTo>
                  <a:pt x="952500" y="355818"/>
                </a:moveTo>
                <a:cubicBezTo>
                  <a:pt x="634360" y="355818"/>
                  <a:pt x="376456" y="613722"/>
                  <a:pt x="376456" y="931862"/>
                </a:cubicBezTo>
                <a:cubicBezTo>
                  <a:pt x="376456" y="1250002"/>
                  <a:pt x="634360" y="1507906"/>
                  <a:pt x="952500" y="1507906"/>
                </a:cubicBezTo>
                <a:cubicBezTo>
                  <a:pt x="1270640" y="1507906"/>
                  <a:pt x="1528544" y="1250002"/>
                  <a:pt x="1528544" y="931862"/>
                </a:cubicBezTo>
                <a:cubicBezTo>
                  <a:pt x="1528544" y="613722"/>
                  <a:pt x="1270640" y="355818"/>
                  <a:pt x="952500" y="355818"/>
                </a:cubicBezTo>
                <a:close/>
                <a:moveTo>
                  <a:pt x="747804" y="0"/>
                </a:moveTo>
                <a:lnTo>
                  <a:pt x="752363" y="0"/>
                </a:lnTo>
                <a:lnTo>
                  <a:pt x="756921" y="650"/>
                </a:lnTo>
                <a:lnTo>
                  <a:pt x="761262" y="1735"/>
                </a:lnTo>
                <a:lnTo>
                  <a:pt x="765604" y="3253"/>
                </a:lnTo>
                <a:lnTo>
                  <a:pt x="769728" y="4988"/>
                </a:lnTo>
                <a:lnTo>
                  <a:pt x="773635" y="7374"/>
                </a:lnTo>
                <a:lnTo>
                  <a:pt x="777108" y="9977"/>
                </a:lnTo>
                <a:lnTo>
                  <a:pt x="780798" y="12796"/>
                </a:lnTo>
                <a:lnTo>
                  <a:pt x="783837" y="16050"/>
                </a:lnTo>
                <a:lnTo>
                  <a:pt x="786660" y="19736"/>
                </a:lnTo>
                <a:lnTo>
                  <a:pt x="789264" y="23640"/>
                </a:lnTo>
                <a:lnTo>
                  <a:pt x="791218" y="27978"/>
                </a:lnTo>
                <a:lnTo>
                  <a:pt x="793172" y="32316"/>
                </a:lnTo>
                <a:lnTo>
                  <a:pt x="841361" y="181970"/>
                </a:lnTo>
                <a:lnTo>
                  <a:pt x="855036" y="180018"/>
                </a:lnTo>
                <a:lnTo>
                  <a:pt x="868929" y="178499"/>
                </a:lnTo>
                <a:lnTo>
                  <a:pt x="882604" y="176981"/>
                </a:lnTo>
                <a:lnTo>
                  <a:pt x="896497" y="175897"/>
                </a:lnTo>
                <a:lnTo>
                  <a:pt x="910389" y="175029"/>
                </a:lnTo>
                <a:lnTo>
                  <a:pt x="924281" y="174378"/>
                </a:lnTo>
                <a:lnTo>
                  <a:pt x="938391" y="173945"/>
                </a:lnTo>
                <a:lnTo>
                  <a:pt x="952500" y="173945"/>
                </a:lnTo>
                <a:lnTo>
                  <a:pt x="966392" y="173945"/>
                </a:lnTo>
                <a:lnTo>
                  <a:pt x="980719" y="174378"/>
                </a:lnTo>
                <a:lnTo>
                  <a:pt x="994612" y="175029"/>
                </a:lnTo>
                <a:lnTo>
                  <a:pt x="1008505" y="175897"/>
                </a:lnTo>
                <a:lnTo>
                  <a:pt x="1022397" y="176981"/>
                </a:lnTo>
                <a:lnTo>
                  <a:pt x="1035855" y="178499"/>
                </a:lnTo>
                <a:lnTo>
                  <a:pt x="1049747" y="180018"/>
                </a:lnTo>
                <a:lnTo>
                  <a:pt x="1063423" y="181970"/>
                </a:lnTo>
                <a:lnTo>
                  <a:pt x="1112046" y="32316"/>
                </a:lnTo>
                <a:lnTo>
                  <a:pt x="1113783" y="27762"/>
                </a:lnTo>
                <a:lnTo>
                  <a:pt x="1115954" y="23640"/>
                </a:lnTo>
                <a:lnTo>
                  <a:pt x="1118558" y="19736"/>
                </a:lnTo>
                <a:lnTo>
                  <a:pt x="1121380" y="16050"/>
                </a:lnTo>
                <a:lnTo>
                  <a:pt x="1124419" y="12796"/>
                </a:lnTo>
                <a:lnTo>
                  <a:pt x="1127675" y="9977"/>
                </a:lnTo>
                <a:lnTo>
                  <a:pt x="1131582" y="7157"/>
                </a:lnTo>
                <a:lnTo>
                  <a:pt x="1135490" y="4988"/>
                </a:lnTo>
                <a:lnTo>
                  <a:pt x="1139614" y="3253"/>
                </a:lnTo>
                <a:lnTo>
                  <a:pt x="1143738" y="1735"/>
                </a:lnTo>
                <a:lnTo>
                  <a:pt x="1148080" y="650"/>
                </a:lnTo>
                <a:lnTo>
                  <a:pt x="1152638" y="0"/>
                </a:lnTo>
                <a:lnTo>
                  <a:pt x="1157414" y="0"/>
                </a:lnTo>
                <a:lnTo>
                  <a:pt x="1161972" y="216"/>
                </a:lnTo>
                <a:lnTo>
                  <a:pt x="1166531" y="868"/>
                </a:lnTo>
                <a:lnTo>
                  <a:pt x="1171306" y="1952"/>
                </a:lnTo>
                <a:lnTo>
                  <a:pt x="1322169" y="51402"/>
                </a:lnTo>
                <a:lnTo>
                  <a:pt x="1326945" y="52921"/>
                </a:lnTo>
                <a:lnTo>
                  <a:pt x="1331069" y="55090"/>
                </a:lnTo>
                <a:lnTo>
                  <a:pt x="1335194" y="57475"/>
                </a:lnTo>
                <a:lnTo>
                  <a:pt x="1338666" y="60295"/>
                </a:lnTo>
                <a:lnTo>
                  <a:pt x="1342139" y="63765"/>
                </a:lnTo>
                <a:lnTo>
                  <a:pt x="1344962" y="67018"/>
                </a:lnTo>
                <a:lnTo>
                  <a:pt x="1347349" y="70706"/>
                </a:lnTo>
                <a:lnTo>
                  <a:pt x="1349737" y="74392"/>
                </a:lnTo>
                <a:lnTo>
                  <a:pt x="1351474" y="78514"/>
                </a:lnTo>
                <a:lnTo>
                  <a:pt x="1353210" y="82852"/>
                </a:lnTo>
                <a:lnTo>
                  <a:pt x="1354079" y="87406"/>
                </a:lnTo>
                <a:lnTo>
                  <a:pt x="1354730" y="91961"/>
                </a:lnTo>
                <a:lnTo>
                  <a:pt x="1354946" y="96515"/>
                </a:lnTo>
                <a:lnTo>
                  <a:pt x="1354296" y="101287"/>
                </a:lnTo>
                <a:lnTo>
                  <a:pt x="1353645" y="105842"/>
                </a:lnTo>
                <a:lnTo>
                  <a:pt x="1352559" y="110396"/>
                </a:lnTo>
                <a:lnTo>
                  <a:pt x="1303718" y="260050"/>
                </a:lnTo>
                <a:lnTo>
                  <a:pt x="1316091" y="266773"/>
                </a:lnTo>
                <a:lnTo>
                  <a:pt x="1328464" y="273497"/>
                </a:lnTo>
                <a:lnTo>
                  <a:pt x="1340403" y="280654"/>
                </a:lnTo>
                <a:lnTo>
                  <a:pt x="1352342" y="287811"/>
                </a:lnTo>
                <a:lnTo>
                  <a:pt x="1364281" y="295186"/>
                </a:lnTo>
                <a:lnTo>
                  <a:pt x="1375785" y="302994"/>
                </a:lnTo>
                <a:lnTo>
                  <a:pt x="1387073" y="310585"/>
                </a:lnTo>
                <a:lnTo>
                  <a:pt x="1398578" y="318827"/>
                </a:lnTo>
                <a:lnTo>
                  <a:pt x="1409648" y="327068"/>
                </a:lnTo>
                <a:lnTo>
                  <a:pt x="1420719" y="335527"/>
                </a:lnTo>
                <a:lnTo>
                  <a:pt x="1431572" y="344203"/>
                </a:lnTo>
                <a:lnTo>
                  <a:pt x="1442209" y="353095"/>
                </a:lnTo>
                <a:lnTo>
                  <a:pt x="1452628" y="361988"/>
                </a:lnTo>
                <a:lnTo>
                  <a:pt x="1463047" y="371314"/>
                </a:lnTo>
                <a:lnTo>
                  <a:pt x="1473250" y="380857"/>
                </a:lnTo>
                <a:lnTo>
                  <a:pt x="1483234" y="390400"/>
                </a:lnTo>
                <a:lnTo>
                  <a:pt x="1610872" y="297788"/>
                </a:lnTo>
                <a:lnTo>
                  <a:pt x="1614779" y="295186"/>
                </a:lnTo>
                <a:lnTo>
                  <a:pt x="1619120" y="293017"/>
                </a:lnTo>
                <a:lnTo>
                  <a:pt x="1623244" y="291499"/>
                </a:lnTo>
                <a:lnTo>
                  <a:pt x="1627803" y="290197"/>
                </a:lnTo>
                <a:lnTo>
                  <a:pt x="1632144" y="289330"/>
                </a:lnTo>
                <a:lnTo>
                  <a:pt x="1636702" y="288896"/>
                </a:lnTo>
                <a:lnTo>
                  <a:pt x="1641261" y="288896"/>
                </a:lnTo>
                <a:lnTo>
                  <a:pt x="1645603" y="289330"/>
                </a:lnTo>
                <a:lnTo>
                  <a:pt x="1649944" y="290414"/>
                </a:lnTo>
                <a:lnTo>
                  <a:pt x="1654285" y="291715"/>
                </a:lnTo>
                <a:lnTo>
                  <a:pt x="1658410" y="293451"/>
                </a:lnTo>
                <a:lnTo>
                  <a:pt x="1662534" y="295619"/>
                </a:lnTo>
                <a:lnTo>
                  <a:pt x="1666441" y="298005"/>
                </a:lnTo>
                <a:lnTo>
                  <a:pt x="1670132" y="301259"/>
                </a:lnTo>
                <a:lnTo>
                  <a:pt x="1673171" y="304512"/>
                </a:lnTo>
                <a:lnTo>
                  <a:pt x="1676210" y="308416"/>
                </a:lnTo>
                <a:lnTo>
                  <a:pt x="1769766" y="436597"/>
                </a:lnTo>
                <a:lnTo>
                  <a:pt x="1772371" y="440718"/>
                </a:lnTo>
                <a:lnTo>
                  <a:pt x="1774542" y="444839"/>
                </a:lnTo>
                <a:lnTo>
                  <a:pt x="1776278" y="449177"/>
                </a:lnTo>
                <a:lnTo>
                  <a:pt x="1777581" y="453515"/>
                </a:lnTo>
                <a:lnTo>
                  <a:pt x="1778449" y="458069"/>
                </a:lnTo>
                <a:lnTo>
                  <a:pt x="1778666" y="462624"/>
                </a:lnTo>
                <a:lnTo>
                  <a:pt x="1778666" y="467178"/>
                </a:lnTo>
                <a:lnTo>
                  <a:pt x="1778015" y="471516"/>
                </a:lnTo>
                <a:lnTo>
                  <a:pt x="1777146" y="475854"/>
                </a:lnTo>
                <a:lnTo>
                  <a:pt x="1775844" y="480409"/>
                </a:lnTo>
                <a:lnTo>
                  <a:pt x="1774325" y="484529"/>
                </a:lnTo>
                <a:lnTo>
                  <a:pt x="1771937" y="488651"/>
                </a:lnTo>
                <a:lnTo>
                  <a:pt x="1769332" y="492337"/>
                </a:lnTo>
                <a:lnTo>
                  <a:pt x="1766510" y="496025"/>
                </a:lnTo>
                <a:lnTo>
                  <a:pt x="1763254" y="499278"/>
                </a:lnTo>
                <a:lnTo>
                  <a:pt x="1759564" y="502098"/>
                </a:lnTo>
                <a:lnTo>
                  <a:pt x="1631927" y="594709"/>
                </a:lnTo>
                <a:lnTo>
                  <a:pt x="1637788" y="607072"/>
                </a:lnTo>
                <a:lnTo>
                  <a:pt x="1643866" y="619651"/>
                </a:lnTo>
                <a:lnTo>
                  <a:pt x="1649293" y="632231"/>
                </a:lnTo>
                <a:lnTo>
                  <a:pt x="1654502" y="644810"/>
                </a:lnTo>
                <a:lnTo>
                  <a:pt x="1659712" y="657607"/>
                </a:lnTo>
                <a:lnTo>
                  <a:pt x="1664704" y="670620"/>
                </a:lnTo>
                <a:lnTo>
                  <a:pt x="1669263" y="683634"/>
                </a:lnTo>
                <a:lnTo>
                  <a:pt x="1673605" y="696647"/>
                </a:lnTo>
                <a:lnTo>
                  <a:pt x="1677946" y="710094"/>
                </a:lnTo>
                <a:lnTo>
                  <a:pt x="1681853" y="723541"/>
                </a:lnTo>
                <a:lnTo>
                  <a:pt x="1685760" y="736771"/>
                </a:lnTo>
                <a:lnTo>
                  <a:pt x="1689017" y="750436"/>
                </a:lnTo>
                <a:lnTo>
                  <a:pt x="1692489" y="764099"/>
                </a:lnTo>
                <a:lnTo>
                  <a:pt x="1695311" y="777764"/>
                </a:lnTo>
                <a:lnTo>
                  <a:pt x="1698133" y="791644"/>
                </a:lnTo>
                <a:lnTo>
                  <a:pt x="1700738" y="805525"/>
                </a:lnTo>
                <a:lnTo>
                  <a:pt x="1857896" y="805525"/>
                </a:lnTo>
                <a:lnTo>
                  <a:pt x="1862672" y="805742"/>
                </a:lnTo>
                <a:lnTo>
                  <a:pt x="1867448" y="806609"/>
                </a:lnTo>
                <a:lnTo>
                  <a:pt x="1872006" y="807477"/>
                </a:lnTo>
                <a:lnTo>
                  <a:pt x="1876130" y="809429"/>
                </a:lnTo>
                <a:lnTo>
                  <a:pt x="1880255" y="811164"/>
                </a:lnTo>
                <a:lnTo>
                  <a:pt x="1884161" y="813550"/>
                </a:lnTo>
                <a:lnTo>
                  <a:pt x="1887635" y="816370"/>
                </a:lnTo>
                <a:lnTo>
                  <a:pt x="1891108" y="819406"/>
                </a:lnTo>
                <a:lnTo>
                  <a:pt x="1894147" y="822659"/>
                </a:lnTo>
                <a:lnTo>
                  <a:pt x="1896969" y="826346"/>
                </a:lnTo>
                <a:lnTo>
                  <a:pt x="1899356" y="830250"/>
                </a:lnTo>
                <a:lnTo>
                  <a:pt x="1901310" y="833937"/>
                </a:lnTo>
                <a:lnTo>
                  <a:pt x="1902830" y="838275"/>
                </a:lnTo>
                <a:lnTo>
                  <a:pt x="1903915" y="843047"/>
                </a:lnTo>
                <a:lnTo>
                  <a:pt x="1904566" y="847601"/>
                </a:lnTo>
                <a:lnTo>
                  <a:pt x="1905000" y="852156"/>
                </a:lnTo>
                <a:lnTo>
                  <a:pt x="1905000" y="1011353"/>
                </a:lnTo>
                <a:lnTo>
                  <a:pt x="1904566" y="1015907"/>
                </a:lnTo>
                <a:lnTo>
                  <a:pt x="1904132" y="1020896"/>
                </a:lnTo>
                <a:lnTo>
                  <a:pt x="1902830" y="1025234"/>
                </a:lnTo>
                <a:lnTo>
                  <a:pt x="1901310" y="1029571"/>
                </a:lnTo>
                <a:lnTo>
                  <a:pt x="1899356" y="1033692"/>
                </a:lnTo>
                <a:lnTo>
                  <a:pt x="1896969" y="1037596"/>
                </a:lnTo>
                <a:lnTo>
                  <a:pt x="1894147" y="1041283"/>
                </a:lnTo>
                <a:lnTo>
                  <a:pt x="1891325" y="1044536"/>
                </a:lnTo>
                <a:lnTo>
                  <a:pt x="1887852" y="1047356"/>
                </a:lnTo>
                <a:lnTo>
                  <a:pt x="1884161" y="1050175"/>
                </a:lnTo>
                <a:lnTo>
                  <a:pt x="1880255" y="1052562"/>
                </a:lnTo>
                <a:lnTo>
                  <a:pt x="1876130" y="1054513"/>
                </a:lnTo>
                <a:lnTo>
                  <a:pt x="1872006" y="1056032"/>
                </a:lnTo>
                <a:lnTo>
                  <a:pt x="1867448" y="1057116"/>
                </a:lnTo>
                <a:lnTo>
                  <a:pt x="1862672" y="1057983"/>
                </a:lnTo>
                <a:lnTo>
                  <a:pt x="1858113" y="1058201"/>
                </a:lnTo>
                <a:lnTo>
                  <a:pt x="1700738" y="1058201"/>
                </a:lnTo>
                <a:lnTo>
                  <a:pt x="1698133" y="1072082"/>
                </a:lnTo>
                <a:lnTo>
                  <a:pt x="1695311" y="1085962"/>
                </a:lnTo>
                <a:lnTo>
                  <a:pt x="1692489" y="1099626"/>
                </a:lnTo>
                <a:lnTo>
                  <a:pt x="1689017" y="1113507"/>
                </a:lnTo>
                <a:lnTo>
                  <a:pt x="1685760" y="1126737"/>
                </a:lnTo>
                <a:lnTo>
                  <a:pt x="1681853" y="1140401"/>
                </a:lnTo>
                <a:lnTo>
                  <a:pt x="1677946" y="1153848"/>
                </a:lnTo>
                <a:lnTo>
                  <a:pt x="1673605" y="1166862"/>
                </a:lnTo>
                <a:lnTo>
                  <a:pt x="1669263" y="1180092"/>
                </a:lnTo>
                <a:lnTo>
                  <a:pt x="1664704" y="1193105"/>
                </a:lnTo>
                <a:lnTo>
                  <a:pt x="1659712" y="1205902"/>
                </a:lnTo>
                <a:lnTo>
                  <a:pt x="1654502" y="1218698"/>
                </a:lnTo>
                <a:lnTo>
                  <a:pt x="1649293" y="1231711"/>
                </a:lnTo>
                <a:lnTo>
                  <a:pt x="1643866" y="1244291"/>
                </a:lnTo>
                <a:lnTo>
                  <a:pt x="1637788" y="1256654"/>
                </a:lnTo>
                <a:lnTo>
                  <a:pt x="1631927" y="1269016"/>
                </a:lnTo>
                <a:lnTo>
                  <a:pt x="1759564" y="1361411"/>
                </a:lnTo>
                <a:lnTo>
                  <a:pt x="1763254" y="1364231"/>
                </a:lnTo>
                <a:lnTo>
                  <a:pt x="1766510" y="1367701"/>
                </a:lnTo>
                <a:lnTo>
                  <a:pt x="1769332" y="1371171"/>
                </a:lnTo>
                <a:lnTo>
                  <a:pt x="1771937" y="1375075"/>
                </a:lnTo>
                <a:lnTo>
                  <a:pt x="1774325" y="1379196"/>
                </a:lnTo>
                <a:lnTo>
                  <a:pt x="1775844" y="1383317"/>
                </a:lnTo>
                <a:lnTo>
                  <a:pt x="1777146" y="1387654"/>
                </a:lnTo>
                <a:lnTo>
                  <a:pt x="1778015" y="1391992"/>
                </a:lnTo>
                <a:lnTo>
                  <a:pt x="1778666" y="1396330"/>
                </a:lnTo>
                <a:lnTo>
                  <a:pt x="1778666" y="1401101"/>
                </a:lnTo>
                <a:lnTo>
                  <a:pt x="1778449" y="1405439"/>
                </a:lnTo>
                <a:lnTo>
                  <a:pt x="1777581" y="1409994"/>
                </a:lnTo>
                <a:lnTo>
                  <a:pt x="1776278" y="1414332"/>
                </a:lnTo>
                <a:lnTo>
                  <a:pt x="1774542" y="1418886"/>
                </a:lnTo>
                <a:lnTo>
                  <a:pt x="1772371" y="1422790"/>
                </a:lnTo>
                <a:lnTo>
                  <a:pt x="1769766" y="1426694"/>
                </a:lnTo>
                <a:lnTo>
                  <a:pt x="1676210" y="1555526"/>
                </a:lnTo>
                <a:lnTo>
                  <a:pt x="1673171" y="1559214"/>
                </a:lnTo>
                <a:lnTo>
                  <a:pt x="1670132" y="1562467"/>
                </a:lnTo>
                <a:lnTo>
                  <a:pt x="1666441" y="1565503"/>
                </a:lnTo>
                <a:lnTo>
                  <a:pt x="1662534" y="1567889"/>
                </a:lnTo>
                <a:lnTo>
                  <a:pt x="1658410" y="1570275"/>
                </a:lnTo>
                <a:lnTo>
                  <a:pt x="1654285" y="1572010"/>
                </a:lnTo>
                <a:lnTo>
                  <a:pt x="1649944" y="1573311"/>
                </a:lnTo>
                <a:lnTo>
                  <a:pt x="1645603" y="1573962"/>
                </a:lnTo>
                <a:lnTo>
                  <a:pt x="1641261" y="1574612"/>
                </a:lnTo>
                <a:lnTo>
                  <a:pt x="1636702" y="1574830"/>
                </a:lnTo>
                <a:lnTo>
                  <a:pt x="1632144" y="1574179"/>
                </a:lnTo>
                <a:lnTo>
                  <a:pt x="1627586" y="1573528"/>
                </a:lnTo>
                <a:lnTo>
                  <a:pt x="1623244" y="1572227"/>
                </a:lnTo>
                <a:lnTo>
                  <a:pt x="1618903" y="1570708"/>
                </a:lnTo>
                <a:lnTo>
                  <a:pt x="1614779" y="1568323"/>
                </a:lnTo>
                <a:lnTo>
                  <a:pt x="1610872" y="1565720"/>
                </a:lnTo>
                <a:lnTo>
                  <a:pt x="1483234" y="1473326"/>
                </a:lnTo>
                <a:lnTo>
                  <a:pt x="1473250" y="1483085"/>
                </a:lnTo>
                <a:lnTo>
                  <a:pt x="1463047" y="1492195"/>
                </a:lnTo>
                <a:lnTo>
                  <a:pt x="1452628" y="1501521"/>
                </a:lnTo>
                <a:lnTo>
                  <a:pt x="1442209" y="1510631"/>
                </a:lnTo>
                <a:lnTo>
                  <a:pt x="1431572" y="1519523"/>
                </a:lnTo>
                <a:lnTo>
                  <a:pt x="1420719" y="1527982"/>
                </a:lnTo>
                <a:lnTo>
                  <a:pt x="1409648" y="1536440"/>
                </a:lnTo>
                <a:lnTo>
                  <a:pt x="1398578" y="1544682"/>
                </a:lnTo>
                <a:lnTo>
                  <a:pt x="1387290" y="1552923"/>
                </a:lnTo>
                <a:lnTo>
                  <a:pt x="1375785" y="1560731"/>
                </a:lnTo>
                <a:lnTo>
                  <a:pt x="1364281" y="1568323"/>
                </a:lnTo>
                <a:lnTo>
                  <a:pt x="1352342" y="1575914"/>
                </a:lnTo>
                <a:lnTo>
                  <a:pt x="1340403" y="1583071"/>
                </a:lnTo>
                <a:lnTo>
                  <a:pt x="1328464" y="1590228"/>
                </a:lnTo>
                <a:lnTo>
                  <a:pt x="1316091" y="1596952"/>
                </a:lnTo>
                <a:lnTo>
                  <a:pt x="1303718" y="1603676"/>
                </a:lnTo>
                <a:lnTo>
                  <a:pt x="1352559" y="1753112"/>
                </a:lnTo>
                <a:lnTo>
                  <a:pt x="1353645" y="1757883"/>
                </a:lnTo>
                <a:lnTo>
                  <a:pt x="1354296" y="1762655"/>
                </a:lnTo>
                <a:lnTo>
                  <a:pt x="1354946" y="1767426"/>
                </a:lnTo>
                <a:lnTo>
                  <a:pt x="1354730" y="1771764"/>
                </a:lnTo>
                <a:lnTo>
                  <a:pt x="1354079" y="1776319"/>
                </a:lnTo>
                <a:lnTo>
                  <a:pt x="1353210" y="1780657"/>
                </a:lnTo>
                <a:lnTo>
                  <a:pt x="1351474" y="1784995"/>
                </a:lnTo>
                <a:lnTo>
                  <a:pt x="1349737" y="1789115"/>
                </a:lnTo>
                <a:lnTo>
                  <a:pt x="1347349" y="1793019"/>
                </a:lnTo>
                <a:lnTo>
                  <a:pt x="1344962" y="1796707"/>
                </a:lnTo>
                <a:lnTo>
                  <a:pt x="1342139" y="1799960"/>
                </a:lnTo>
                <a:lnTo>
                  <a:pt x="1338666" y="1803214"/>
                </a:lnTo>
                <a:lnTo>
                  <a:pt x="1335194" y="1806033"/>
                </a:lnTo>
                <a:lnTo>
                  <a:pt x="1331286" y="1808419"/>
                </a:lnTo>
                <a:lnTo>
                  <a:pt x="1326945" y="1810588"/>
                </a:lnTo>
                <a:lnTo>
                  <a:pt x="1322603" y="1812323"/>
                </a:lnTo>
                <a:lnTo>
                  <a:pt x="1171306" y="1861556"/>
                </a:lnTo>
                <a:lnTo>
                  <a:pt x="1166531" y="1862641"/>
                </a:lnTo>
                <a:lnTo>
                  <a:pt x="1161972" y="1863508"/>
                </a:lnTo>
                <a:lnTo>
                  <a:pt x="1157414" y="1863725"/>
                </a:lnTo>
                <a:lnTo>
                  <a:pt x="1152638" y="1863725"/>
                </a:lnTo>
                <a:lnTo>
                  <a:pt x="1148080" y="1862858"/>
                </a:lnTo>
                <a:lnTo>
                  <a:pt x="1143738" y="1861990"/>
                </a:lnTo>
                <a:lnTo>
                  <a:pt x="1139614" y="1860472"/>
                </a:lnTo>
                <a:lnTo>
                  <a:pt x="1135490" y="1858520"/>
                </a:lnTo>
                <a:lnTo>
                  <a:pt x="1131365" y="1856568"/>
                </a:lnTo>
                <a:lnTo>
                  <a:pt x="1127675" y="1853748"/>
                </a:lnTo>
                <a:lnTo>
                  <a:pt x="1124419" y="1850929"/>
                </a:lnTo>
                <a:lnTo>
                  <a:pt x="1121380" y="1847459"/>
                </a:lnTo>
                <a:lnTo>
                  <a:pt x="1118558" y="1843989"/>
                </a:lnTo>
                <a:lnTo>
                  <a:pt x="1115954" y="1840085"/>
                </a:lnTo>
                <a:lnTo>
                  <a:pt x="1113783" y="1835747"/>
                </a:lnTo>
                <a:lnTo>
                  <a:pt x="1112046" y="1831409"/>
                </a:lnTo>
                <a:lnTo>
                  <a:pt x="1063423" y="1681538"/>
                </a:lnTo>
                <a:lnTo>
                  <a:pt x="1049747" y="1683491"/>
                </a:lnTo>
                <a:lnTo>
                  <a:pt x="1036289" y="1685009"/>
                </a:lnTo>
                <a:lnTo>
                  <a:pt x="1022397" y="1686310"/>
                </a:lnTo>
                <a:lnTo>
                  <a:pt x="1008505" y="1687611"/>
                </a:lnTo>
                <a:lnTo>
                  <a:pt x="994612" y="1688479"/>
                </a:lnTo>
                <a:lnTo>
                  <a:pt x="980719" y="1689130"/>
                </a:lnTo>
                <a:lnTo>
                  <a:pt x="966392" y="1689346"/>
                </a:lnTo>
                <a:lnTo>
                  <a:pt x="952500" y="1689780"/>
                </a:lnTo>
                <a:lnTo>
                  <a:pt x="938391" y="1689346"/>
                </a:lnTo>
                <a:lnTo>
                  <a:pt x="924281" y="1689130"/>
                </a:lnTo>
                <a:lnTo>
                  <a:pt x="910389" y="1688479"/>
                </a:lnTo>
                <a:lnTo>
                  <a:pt x="896497" y="1687611"/>
                </a:lnTo>
                <a:lnTo>
                  <a:pt x="882604" y="1686310"/>
                </a:lnTo>
                <a:lnTo>
                  <a:pt x="868929" y="1685009"/>
                </a:lnTo>
                <a:lnTo>
                  <a:pt x="855036" y="1683491"/>
                </a:lnTo>
                <a:lnTo>
                  <a:pt x="841361" y="1681538"/>
                </a:lnTo>
                <a:lnTo>
                  <a:pt x="793172" y="1831409"/>
                </a:lnTo>
                <a:lnTo>
                  <a:pt x="791218" y="1835963"/>
                </a:lnTo>
                <a:lnTo>
                  <a:pt x="789264" y="1840085"/>
                </a:lnTo>
                <a:lnTo>
                  <a:pt x="786660" y="1843989"/>
                </a:lnTo>
                <a:lnTo>
                  <a:pt x="783837" y="1847459"/>
                </a:lnTo>
                <a:lnTo>
                  <a:pt x="780798" y="1850929"/>
                </a:lnTo>
                <a:lnTo>
                  <a:pt x="777108" y="1853748"/>
                </a:lnTo>
                <a:lnTo>
                  <a:pt x="773635" y="1856568"/>
                </a:lnTo>
                <a:lnTo>
                  <a:pt x="769728" y="1858520"/>
                </a:lnTo>
                <a:lnTo>
                  <a:pt x="765604" y="1860472"/>
                </a:lnTo>
                <a:lnTo>
                  <a:pt x="761262" y="1861990"/>
                </a:lnTo>
                <a:lnTo>
                  <a:pt x="756921" y="1862858"/>
                </a:lnTo>
                <a:lnTo>
                  <a:pt x="752145" y="1863725"/>
                </a:lnTo>
                <a:lnTo>
                  <a:pt x="747804" y="1863725"/>
                </a:lnTo>
                <a:lnTo>
                  <a:pt x="743246" y="1863508"/>
                </a:lnTo>
                <a:lnTo>
                  <a:pt x="738470" y="1862641"/>
                </a:lnTo>
                <a:lnTo>
                  <a:pt x="733694" y="1861340"/>
                </a:lnTo>
                <a:lnTo>
                  <a:pt x="582614" y="1812323"/>
                </a:lnTo>
                <a:lnTo>
                  <a:pt x="578056" y="1810588"/>
                </a:lnTo>
                <a:lnTo>
                  <a:pt x="573931" y="1808419"/>
                </a:lnTo>
                <a:lnTo>
                  <a:pt x="570024" y="1806033"/>
                </a:lnTo>
                <a:lnTo>
                  <a:pt x="566551" y="1803214"/>
                </a:lnTo>
                <a:lnTo>
                  <a:pt x="563078" y="1799960"/>
                </a:lnTo>
                <a:lnTo>
                  <a:pt x="560039" y="1796707"/>
                </a:lnTo>
                <a:lnTo>
                  <a:pt x="557434" y="1793019"/>
                </a:lnTo>
                <a:lnTo>
                  <a:pt x="555481" y="1789115"/>
                </a:lnTo>
                <a:lnTo>
                  <a:pt x="553310" y="1784995"/>
                </a:lnTo>
                <a:lnTo>
                  <a:pt x="552007" y="1780657"/>
                </a:lnTo>
                <a:lnTo>
                  <a:pt x="550922" y="1776319"/>
                </a:lnTo>
                <a:lnTo>
                  <a:pt x="550271" y="1771764"/>
                </a:lnTo>
                <a:lnTo>
                  <a:pt x="550271" y="1767426"/>
                </a:lnTo>
                <a:lnTo>
                  <a:pt x="550488" y="1762655"/>
                </a:lnTo>
                <a:lnTo>
                  <a:pt x="551356" y="1757883"/>
                </a:lnTo>
                <a:lnTo>
                  <a:pt x="552224" y="1753112"/>
                </a:lnTo>
                <a:lnTo>
                  <a:pt x="601282" y="1603676"/>
                </a:lnTo>
                <a:lnTo>
                  <a:pt x="588909" y="1596952"/>
                </a:lnTo>
                <a:lnTo>
                  <a:pt x="576753" y="1590228"/>
                </a:lnTo>
                <a:lnTo>
                  <a:pt x="564597" y="1583071"/>
                </a:lnTo>
                <a:lnTo>
                  <a:pt x="552658" y="1575914"/>
                </a:lnTo>
                <a:lnTo>
                  <a:pt x="540936" y="1568323"/>
                </a:lnTo>
                <a:lnTo>
                  <a:pt x="529215" y="1560731"/>
                </a:lnTo>
                <a:lnTo>
                  <a:pt x="517927" y="1552923"/>
                </a:lnTo>
                <a:lnTo>
                  <a:pt x="506423" y="1544682"/>
                </a:lnTo>
                <a:lnTo>
                  <a:pt x="495135" y="1536440"/>
                </a:lnTo>
                <a:lnTo>
                  <a:pt x="484281" y="1527982"/>
                </a:lnTo>
                <a:lnTo>
                  <a:pt x="473428" y="1519306"/>
                </a:lnTo>
                <a:lnTo>
                  <a:pt x="462791" y="1510631"/>
                </a:lnTo>
                <a:lnTo>
                  <a:pt x="452155" y="1501521"/>
                </a:lnTo>
                <a:lnTo>
                  <a:pt x="441953" y="1492195"/>
                </a:lnTo>
                <a:lnTo>
                  <a:pt x="431751" y="1482869"/>
                </a:lnTo>
                <a:lnTo>
                  <a:pt x="421549" y="1473108"/>
                </a:lnTo>
                <a:lnTo>
                  <a:pt x="294346" y="1565720"/>
                </a:lnTo>
                <a:lnTo>
                  <a:pt x="290222" y="1568323"/>
                </a:lnTo>
                <a:lnTo>
                  <a:pt x="286097" y="1570708"/>
                </a:lnTo>
                <a:lnTo>
                  <a:pt x="281756" y="1572227"/>
                </a:lnTo>
                <a:lnTo>
                  <a:pt x="277197" y="1573528"/>
                </a:lnTo>
                <a:lnTo>
                  <a:pt x="272856" y="1574179"/>
                </a:lnTo>
                <a:lnTo>
                  <a:pt x="268298" y="1574830"/>
                </a:lnTo>
                <a:lnTo>
                  <a:pt x="263739" y="1574830"/>
                </a:lnTo>
                <a:lnTo>
                  <a:pt x="259397" y="1574179"/>
                </a:lnTo>
                <a:lnTo>
                  <a:pt x="254839" y="1573311"/>
                </a:lnTo>
                <a:lnTo>
                  <a:pt x="250498" y="1572010"/>
                </a:lnTo>
                <a:lnTo>
                  <a:pt x="246374" y="1570275"/>
                </a:lnTo>
                <a:lnTo>
                  <a:pt x="242249" y="1568106"/>
                </a:lnTo>
                <a:lnTo>
                  <a:pt x="238776" y="1565503"/>
                </a:lnTo>
                <a:lnTo>
                  <a:pt x="235086" y="1562467"/>
                </a:lnTo>
                <a:lnTo>
                  <a:pt x="231829" y="1559214"/>
                </a:lnTo>
                <a:lnTo>
                  <a:pt x="228791" y="1555526"/>
                </a:lnTo>
                <a:lnTo>
                  <a:pt x="135017" y="1426694"/>
                </a:lnTo>
                <a:lnTo>
                  <a:pt x="132412" y="1422790"/>
                </a:lnTo>
                <a:lnTo>
                  <a:pt x="130458" y="1418886"/>
                </a:lnTo>
                <a:lnTo>
                  <a:pt x="128722" y="1414332"/>
                </a:lnTo>
                <a:lnTo>
                  <a:pt x="127419" y="1409994"/>
                </a:lnTo>
                <a:lnTo>
                  <a:pt x="126551" y="1405439"/>
                </a:lnTo>
                <a:lnTo>
                  <a:pt x="126334" y="1401101"/>
                </a:lnTo>
                <a:lnTo>
                  <a:pt x="126334" y="1396330"/>
                </a:lnTo>
                <a:lnTo>
                  <a:pt x="126768" y="1391992"/>
                </a:lnTo>
                <a:lnTo>
                  <a:pt x="127853" y="1387654"/>
                </a:lnTo>
                <a:lnTo>
                  <a:pt x="129156" y="1383317"/>
                </a:lnTo>
                <a:lnTo>
                  <a:pt x="130893" y="1379196"/>
                </a:lnTo>
                <a:lnTo>
                  <a:pt x="133063" y="1375075"/>
                </a:lnTo>
                <a:lnTo>
                  <a:pt x="135668" y="1371171"/>
                </a:lnTo>
                <a:lnTo>
                  <a:pt x="138490" y="1367701"/>
                </a:lnTo>
                <a:lnTo>
                  <a:pt x="141746" y="1364447"/>
                </a:lnTo>
                <a:lnTo>
                  <a:pt x="145653" y="1361411"/>
                </a:lnTo>
                <a:lnTo>
                  <a:pt x="272856" y="1269016"/>
                </a:lnTo>
                <a:lnTo>
                  <a:pt x="266995" y="1256654"/>
                </a:lnTo>
                <a:lnTo>
                  <a:pt x="261351" y="1244074"/>
                </a:lnTo>
                <a:lnTo>
                  <a:pt x="255707" y="1231711"/>
                </a:lnTo>
                <a:lnTo>
                  <a:pt x="250281" y="1218698"/>
                </a:lnTo>
                <a:lnTo>
                  <a:pt x="245071" y="1205902"/>
                </a:lnTo>
                <a:lnTo>
                  <a:pt x="240295" y="1193105"/>
                </a:lnTo>
                <a:lnTo>
                  <a:pt x="235737" y="1180092"/>
                </a:lnTo>
                <a:lnTo>
                  <a:pt x="231178" y="1166862"/>
                </a:lnTo>
                <a:lnTo>
                  <a:pt x="227054" y="1153848"/>
                </a:lnTo>
                <a:lnTo>
                  <a:pt x="222930" y="1140401"/>
                </a:lnTo>
                <a:lnTo>
                  <a:pt x="219457" y="1126737"/>
                </a:lnTo>
                <a:lnTo>
                  <a:pt x="215767" y="1113507"/>
                </a:lnTo>
                <a:lnTo>
                  <a:pt x="212728" y="1099626"/>
                </a:lnTo>
                <a:lnTo>
                  <a:pt x="209689" y="1085962"/>
                </a:lnTo>
                <a:lnTo>
                  <a:pt x="207084" y="1072082"/>
                </a:lnTo>
                <a:lnTo>
                  <a:pt x="204479" y="1058201"/>
                </a:lnTo>
                <a:lnTo>
                  <a:pt x="47104" y="1058201"/>
                </a:lnTo>
                <a:lnTo>
                  <a:pt x="42111" y="1057983"/>
                </a:lnTo>
                <a:lnTo>
                  <a:pt x="37552" y="1057116"/>
                </a:lnTo>
                <a:lnTo>
                  <a:pt x="32994" y="1056032"/>
                </a:lnTo>
                <a:lnTo>
                  <a:pt x="28653" y="1054513"/>
                </a:lnTo>
                <a:lnTo>
                  <a:pt x="24745" y="1052562"/>
                </a:lnTo>
                <a:lnTo>
                  <a:pt x="20839" y="1050175"/>
                </a:lnTo>
                <a:lnTo>
                  <a:pt x="16931" y="1047356"/>
                </a:lnTo>
                <a:lnTo>
                  <a:pt x="13892" y="1044536"/>
                </a:lnTo>
                <a:lnTo>
                  <a:pt x="10853" y="1041283"/>
                </a:lnTo>
                <a:lnTo>
                  <a:pt x="8032" y="1037596"/>
                </a:lnTo>
                <a:lnTo>
                  <a:pt x="5644" y="1033692"/>
                </a:lnTo>
                <a:lnTo>
                  <a:pt x="3690" y="1029571"/>
                </a:lnTo>
                <a:lnTo>
                  <a:pt x="1954" y="1025234"/>
                </a:lnTo>
                <a:lnTo>
                  <a:pt x="1085" y="1020896"/>
                </a:lnTo>
                <a:lnTo>
                  <a:pt x="217" y="1015907"/>
                </a:lnTo>
                <a:lnTo>
                  <a:pt x="0" y="1011353"/>
                </a:lnTo>
                <a:lnTo>
                  <a:pt x="0" y="852156"/>
                </a:lnTo>
                <a:lnTo>
                  <a:pt x="217" y="847601"/>
                </a:lnTo>
                <a:lnTo>
                  <a:pt x="1085" y="843047"/>
                </a:lnTo>
                <a:lnTo>
                  <a:pt x="1954" y="838275"/>
                </a:lnTo>
                <a:lnTo>
                  <a:pt x="3690" y="833937"/>
                </a:lnTo>
                <a:lnTo>
                  <a:pt x="5644" y="830250"/>
                </a:lnTo>
                <a:lnTo>
                  <a:pt x="8032" y="826346"/>
                </a:lnTo>
                <a:lnTo>
                  <a:pt x="10853" y="822659"/>
                </a:lnTo>
                <a:lnTo>
                  <a:pt x="13892" y="819406"/>
                </a:lnTo>
                <a:lnTo>
                  <a:pt x="16931" y="816370"/>
                </a:lnTo>
                <a:lnTo>
                  <a:pt x="20839" y="813550"/>
                </a:lnTo>
                <a:lnTo>
                  <a:pt x="24745" y="811164"/>
                </a:lnTo>
                <a:lnTo>
                  <a:pt x="28653" y="809429"/>
                </a:lnTo>
                <a:lnTo>
                  <a:pt x="32994" y="807477"/>
                </a:lnTo>
                <a:lnTo>
                  <a:pt x="37552" y="806609"/>
                </a:lnTo>
                <a:lnTo>
                  <a:pt x="42111" y="805742"/>
                </a:lnTo>
                <a:lnTo>
                  <a:pt x="47104" y="805525"/>
                </a:lnTo>
                <a:lnTo>
                  <a:pt x="204479" y="805525"/>
                </a:lnTo>
                <a:lnTo>
                  <a:pt x="207084" y="791644"/>
                </a:lnTo>
                <a:lnTo>
                  <a:pt x="209689" y="777764"/>
                </a:lnTo>
                <a:lnTo>
                  <a:pt x="212728" y="764099"/>
                </a:lnTo>
                <a:lnTo>
                  <a:pt x="215767" y="750436"/>
                </a:lnTo>
                <a:lnTo>
                  <a:pt x="219457" y="736771"/>
                </a:lnTo>
                <a:lnTo>
                  <a:pt x="222930" y="723324"/>
                </a:lnTo>
                <a:lnTo>
                  <a:pt x="227054" y="709877"/>
                </a:lnTo>
                <a:lnTo>
                  <a:pt x="231178" y="696647"/>
                </a:lnTo>
                <a:lnTo>
                  <a:pt x="235737" y="683634"/>
                </a:lnTo>
                <a:lnTo>
                  <a:pt x="240295" y="670620"/>
                </a:lnTo>
                <a:lnTo>
                  <a:pt x="245071" y="657607"/>
                </a:lnTo>
                <a:lnTo>
                  <a:pt x="250281" y="644810"/>
                </a:lnTo>
                <a:lnTo>
                  <a:pt x="255707" y="632014"/>
                </a:lnTo>
                <a:lnTo>
                  <a:pt x="261351" y="619434"/>
                </a:lnTo>
                <a:lnTo>
                  <a:pt x="266995" y="607072"/>
                </a:lnTo>
                <a:lnTo>
                  <a:pt x="272856" y="594709"/>
                </a:lnTo>
                <a:lnTo>
                  <a:pt x="145653" y="502098"/>
                </a:lnTo>
                <a:lnTo>
                  <a:pt x="141746" y="499061"/>
                </a:lnTo>
                <a:lnTo>
                  <a:pt x="138490" y="495808"/>
                </a:lnTo>
                <a:lnTo>
                  <a:pt x="135668" y="492337"/>
                </a:lnTo>
                <a:lnTo>
                  <a:pt x="133063" y="488651"/>
                </a:lnTo>
                <a:lnTo>
                  <a:pt x="130893" y="484529"/>
                </a:lnTo>
                <a:lnTo>
                  <a:pt x="129156" y="480409"/>
                </a:lnTo>
                <a:lnTo>
                  <a:pt x="127853" y="475854"/>
                </a:lnTo>
                <a:lnTo>
                  <a:pt x="126768" y="471516"/>
                </a:lnTo>
                <a:lnTo>
                  <a:pt x="126334" y="467178"/>
                </a:lnTo>
                <a:lnTo>
                  <a:pt x="126334" y="462624"/>
                </a:lnTo>
                <a:lnTo>
                  <a:pt x="126551" y="458069"/>
                </a:lnTo>
                <a:lnTo>
                  <a:pt x="127419" y="453515"/>
                </a:lnTo>
                <a:lnTo>
                  <a:pt x="128722" y="449177"/>
                </a:lnTo>
                <a:lnTo>
                  <a:pt x="130458" y="444839"/>
                </a:lnTo>
                <a:lnTo>
                  <a:pt x="132412" y="440718"/>
                </a:lnTo>
                <a:lnTo>
                  <a:pt x="135017" y="436597"/>
                </a:lnTo>
                <a:lnTo>
                  <a:pt x="228791" y="308416"/>
                </a:lnTo>
                <a:lnTo>
                  <a:pt x="231829" y="304512"/>
                </a:lnTo>
                <a:lnTo>
                  <a:pt x="235086" y="301259"/>
                </a:lnTo>
                <a:lnTo>
                  <a:pt x="238776" y="298005"/>
                </a:lnTo>
                <a:lnTo>
                  <a:pt x="242249" y="295619"/>
                </a:lnTo>
                <a:lnTo>
                  <a:pt x="246374" y="293451"/>
                </a:lnTo>
                <a:lnTo>
                  <a:pt x="250498" y="291715"/>
                </a:lnTo>
                <a:lnTo>
                  <a:pt x="254839" y="290414"/>
                </a:lnTo>
                <a:lnTo>
                  <a:pt x="259397" y="289330"/>
                </a:lnTo>
                <a:lnTo>
                  <a:pt x="263739" y="288896"/>
                </a:lnTo>
                <a:lnTo>
                  <a:pt x="268298" y="288896"/>
                </a:lnTo>
                <a:lnTo>
                  <a:pt x="272856" y="289330"/>
                </a:lnTo>
                <a:lnTo>
                  <a:pt x="277197" y="290197"/>
                </a:lnTo>
                <a:lnTo>
                  <a:pt x="281756" y="291499"/>
                </a:lnTo>
                <a:lnTo>
                  <a:pt x="286097" y="293017"/>
                </a:lnTo>
                <a:lnTo>
                  <a:pt x="290222" y="295186"/>
                </a:lnTo>
                <a:lnTo>
                  <a:pt x="294346" y="297788"/>
                </a:lnTo>
                <a:lnTo>
                  <a:pt x="421549" y="390400"/>
                </a:lnTo>
                <a:lnTo>
                  <a:pt x="431751" y="380857"/>
                </a:lnTo>
                <a:lnTo>
                  <a:pt x="441953" y="371314"/>
                </a:lnTo>
                <a:lnTo>
                  <a:pt x="452155" y="361988"/>
                </a:lnTo>
                <a:lnTo>
                  <a:pt x="462791" y="353095"/>
                </a:lnTo>
                <a:lnTo>
                  <a:pt x="473645" y="344203"/>
                </a:lnTo>
                <a:lnTo>
                  <a:pt x="484281" y="335527"/>
                </a:lnTo>
                <a:lnTo>
                  <a:pt x="495135" y="327068"/>
                </a:lnTo>
                <a:lnTo>
                  <a:pt x="506423" y="318827"/>
                </a:lnTo>
                <a:lnTo>
                  <a:pt x="517927" y="310585"/>
                </a:lnTo>
                <a:lnTo>
                  <a:pt x="529215" y="302994"/>
                </a:lnTo>
                <a:lnTo>
                  <a:pt x="540936" y="295186"/>
                </a:lnTo>
                <a:lnTo>
                  <a:pt x="552658" y="287811"/>
                </a:lnTo>
                <a:lnTo>
                  <a:pt x="564597" y="280654"/>
                </a:lnTo>
                <a:lnTo>
                  <a:pt x="576753" y="273497"/>
                </a:lnTo>
                <a:lnTo>
                  <a:pt x="588909" y="266773"/>
                </a:lnTo>
                <a:lnTo>
                  <a:pt x="601282" y="260050"/>
                </a:lnTo>
                <a:lnTo>
                  <a:pt x="552224" y="110396"/>
                </a:lnTo>
                <a:lnTo>
                  <a:pt x="550922" y="105842"/>
                </a:lnTo>
                <a:lnTo>
                  <a:pt x="550488" y="100853"/>
                </a:lnTo>
                <a:lnTo>
                  <a:pt x="550053" y="96299"/>
                </a:lnTo>
                <a:lnTo>
                  <a:pt x="550271" y="91961"/>
                </a:lnTo>
                <a:lnTo>
                  <a:pt x="550704" y="87406"/>
                </a:lnTo>
                <a:lnTo>
                  <a:pt x="552007" y="82852"/>
                </a:lnTo>
                <a:lnTo>
                  <a:pt x="553310" y="78514"/>
                </a:lnTo>
                <a:lnTo>
                  <a:pt x="555046" y="74826"/>
                </a:lnTo>
                <a:lnTo>
                  <a:pt x="557434" y="70706"/>
                </a:lnTo>
                <a:lnTo>
                  <a:pt x="560039" y="67018"/>
                </a:lnTo>
                <a:lnTo>
                  <a:pt x="563078" y="63765"/>
                </a:lnTo>
                <a:lnTo>
                  <a:pt x="566551" y="60512"/>
                </a:lnTo>
                <a:lnTo>
                  <a:pt x="570024" y="57693"/>
                </a:lnTo>
                <a:lnTo>
                  <a:pt x="573931" y="55090"/>
                </a:lnTo>
                <a:lnTo>
                  <a:pt x="578056" y="53137"/>
                </a:lnTo>
                <a:lnTo>
                  <a:pt x="582614" y="51402"/>
                </a:lnTo>
                <a:lnTo>
                  <a:pt x="733912" y="1952"/>
                </a:lnTo>
                <a:lnTo>
                  <a:pt x="738470" y="868"/>
                </a:lnTo>
                <a:lnTo>
                  <a:pt x="743246" y="216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Freeform 4"/>
          <p:cNvSpPr/>
          <p:nvPr/>
        </p:nvSpPr>
        <p:spPr>
          <a:xfrm>
            <a:off x="4067465" y="3482773"/>
            <a:ext cx="2116735" cy="2070873"/>
          </a:xfrm>
          <a:custGeom>
            <a:rect l="l" t="t" r="r" b="b"/>
            <a:pathLst>
              <a:path w="1905000" h="1863725">
                <a:moveTo>
                  <a:pt x="952500" y="355818"/>
                </a:moveTo>
                <a:cubicBezTo>
                  <a:pt x="634360" y="355818"/>
                  <a:pt x="376456" y="613722"/>
                  <a:pt x="376456" y="931862"/>
                </a:cubicBezTo>
                <a:cubicBezTo>
                  <a:pt x="376456" y="1250002"/>
                  <a:pt x="634360" y="1507906"/>
                  <a:pt x="952500" y="1507906"/>
                </a:cubicBezTo>
                <a:cubicBezTo>
                  <a:pt x="1270640" y="1507906"/>
                  <a:pt x="1528544" y="1250002"/>
                  <a:pt x="1528544" y="931862"/>
                </a:cubicBezTo>
                <a:cubicBezTo>
                  <a:pt x="1528544" y="613722"/>
                  <a:pt x="1270640" y="355818"/>
                  <a:pt x="952500" y="355818"/>
                </a:cubicBezTo>
                <a:close/>
                <a:moveTo>
                  <a:pt x="747804" y="0"/>
                </a:moveTo>
                <a:lnTo>
                  <a:pt x="752363" y="0"/>
                </a:lnTo>
                <a:lnTo>
                  <a:pt x="756921" y="650"/>
                </a:lnTo>
                <a:lnTo>
                  <a:pt x="761262" y="1735"/>
                </a:lnTo>
                <a:lnTo>
                  <a:pt x="765604" y="3253"/>
                </a:lnTo>
                <a:lnTo>
                  <a:pt x="769728" y="4988"/>
                </a:lnTo>
                <a:lnTo>
                  <a:pt x="773635" y="7374"/>
                </a:lnTo>
                <a:lnTo>
                  <a:pt x="777108" y="9977"/>
                </a:lnTo>
                <a:lnTo>
                  <a:pt x="780798" y="12796"/>
                </a:lnTo>
                <a:lnTo>
                  <a:pt x="783837" y="16050"/>
                </a:lnTo>
                <a:lnTo>
                  <a:pt x="786660" y="19736"/>
                </a:lnTo>
                <a:lnTo>
                  <a:pt x="789264" y="23640"/>
                </a:lnTo>
                <a:lnTo>
                  <a:pt x="791218" y="27978"/>
                </a:lnTo>
                <a:lnTo>
                  <a:pt x="793172" y="32316"/>
                </a:lnTo>
                <a:lnTo>
                  <a:pt x="841361" y="181970"/>
                </a:lnTo>
                <a:lnTo>
                  <a:pt x="855036" y="180018"/>
                </a:lnTo>
                <a:lnTo>
                  <a:pt x="868929" y="178499"/>
                </a:lnTo>
                <a:lnTo>
                  <a:pt x="882604" y="176981"/>
                </a:lnTo>
                <a:lnTo>
                  <a:pt x="896497" y="175897"/>
                </a:lnTo>
                <a:lnTo>
                  <a:pt x="910389" y="175029"/>
                </a:lnTo>
                <a:lnTo>
                  <a:pt x="924281" y="174378"/>
                </a:lnTo>
                <a:lnTo>
                  <a:pt x="938391" y="173945"/>
                </a:lnTo>
                <a:lnTo>
                  <a:pt x="952500" y="173945"/>
                </a:lnTo>
                <a:lnTo>
                  <a:pt x="966392" y="173945"/>
                </a:lnTo>
                <a:lnTo>
                  <a:pt x="980719" y="174378"/>
                </a:lnTo>
                <a:lnTo>
                  <a:pt x="994612" y="175029"/>
                </a:lnTo>
                <a:lnTo>
                  <a:pt x="1008505" y="175897"/>
                </a:lnTo>
                <a:lnTo>
                  <a:pt x="1022397" y="176981"/>
                </a:lnTo>
                <a:lnTo>
                  <a:pt x="1035855" y="178499"/>
                </a:lnTo>
                <a:lnTo>
                  <a:pt x="1049747" y="180018"/>
                </a:lnTo>
                <a:lnTo>
                  <a:pt x="1063423" y="181970"/>
                </a:lnTo>
                <a:lnTo>
                  <a:pt x="1112046" y="32316"/>
                </a:lnTo>
                <a:lnTo>
                  <a:pt x="1113783" y="27762"/>
                </a:lnTo>
                <a:lnTo>
                  <a:pt x="1115954" y="23640"/>
                </a:lnTo>
                <a:lnTo>
                  <a:pt x="1118558" y="19736"/>
                </a:lnTo>
                <a:lnTo>
                  <a:pt x="1121380" y="16050"/>
                </a:lnTo>
                <a:lnTo>
                  <a:pt x="1124419" y="12796"/>
                </a:lnTo>
                <a:lnTo>
                  <a:pt x="1127675" y="9977"/>
                </a:lnTo>
                <a:lnTo>
                  <a:pt x="1131582" y="7157"/>
                </a:lnTo>
                <a:lnTo>
                  <a:pt x="1135490" y="4988"/>
                </a:lnTo>
                <a:lnTo>
                  <a:pt x="1139614" y="3253"/>
                </a:lnTo>
                <a:lnTo>
                  <a:pt x="1143738" y="1735"/>
                </a:lnTo>
                <a:lnTo>
                  <a:pt x="1148080" y="650"/>
                </a:lnTo>
                <a:lnTo>
                  <a:pt x="1152638" y="0"/>
                </a:lnTo>
                <a:lnTo>
                  <a:pt x="1157414" y="0"/>
                </a:lnTo>
                <a:lnTo>
                  <a:pt x="1161972" y="216"/>
                </a:lnTo>
                <a:lnTo>
                  <a:pt x="1166531" y="868"/>
                </a:lnTo>
                <a:lnTo>
                  <a:pt x="1171306" y="1952"/>
                </a:lnTo>
                <a:lnTo>
                  <a:pt x="1322169" y="51402"/>
                </a:lnTo>
                <a:lnTo>
                  <a:pt x="1326945" y="52921"/>
                </a:lnTo>
                <a:lnTo>
                  <a:pt x="1331069" y="55090"/>
                </a:lnTo>
                <a:lnTo>
                  <a:pt x="1335194" y="57475"/>
                </a:lnTo>
                <a:lnTo>
                  <a:pt x="1338666" y="60295"/>
                </a:lnTo>
                <a:lnTo>
                  <a:pt x="1342139" y="63765"/>
                </a:lnTo>
                <a:lnTo>
                  <a:pt x="1344962" y="67018"/>
                </a:lnTo>
                <a:lnTo>
                  <a:pt x="1347349" y="70706"/>
                </a:lnTo>
                <a:lnTo>
                  <a:pt x="1349737" y="74392"/>
                </a:lnTo>
                <a:lnTo>
                  <a:pt x="1351474" y="78514"/>
                </a:lnTo>
                <a:lnTo>
                  <a:pt x="1353210" y="82852"/>
                </a:lnTo>
                <a:lnTo>
                  <a:pt x="1354079" y="87406"/>
                </a:lnTo>
                <a:lnTo>
                  <a:pt x="1354730" y="91961"/>
                </a:lnTo>
                <a:lnTo>
                  <a:pt x="1354946" y="96515"/>
                </a:lnTo>
                <a:lnTo>
                  <a:pt x="1354296" y="101287"/>
                </a:lnTo>
                <a:lnTo>
                  <a:pt x="1353645" y="105842"/>
                </a:lnTo>
                <a:lnTo>
                  <a:pt x="1352559" y="110396"/>
                </a:lnTo>
                <a:lnTo>
                  <a:pt x="1303718" y="260050"/>
                </a:lnTo>
                <a:lnTo>
                  <a:pt x="1316091" y="266773"/>
                </a:lnTo>
                <a:lnTo>
                  <a:pt x="1328464" y="273497"/>
                </a:lnTo>
                <a:lnTo>
                  <a:pt x="1340403" y="280654"/>
                </a:lnTo>
                <a:lnTo>
                  <a:pt x="1352342" y="287811"/>
                </a:lnTo>
                <a:lnTo>
                  <a:pt x="1364281" y="295186"/>
                </a:lnTo>
                <a:lnTo>
                  <a:pt x="1375785" y="302994"/>
                </a:lnTo>
                <a:lnTo>
                  <a:pt x="1387073" y="310585"/>
                </a:lnTo>
                <a:lnTo>
                  <a:pt x="1398578" y="318827"/>
                </a:lnTo>
                <a:lnTo>
                  <a:pt x="1409648" y="327068"/>
                </a:lnTo>
                <a:lnTo>
                  <a:pt x="1420719" y="335527"/>
                </a:lnTo>
                <a:lnTo>
                  <a:pt x="1431572" y="344203"/>
                </a:lnTo>
                <a:lnTo>
                  <a:pt x="1442209" y="353095"/>
                </a:lnTo>
                <a:lnTo>
                  <a:pt x="1452628" y="361988"/>
                </a:lnTo>
                <a:lnTo>
                  <a:pt x="1463047" y="371314"/>
                </a:lnTo>
                <a:lnTo>
                  <a:pt x="1473250" y="380857"/>
                </a:lnTo>
                <a:lnTo>
                  <a:pt x="1483234" y="390400"/>
                </a:lnTo>
                <a:lnTo>
                  <a:pt x="1610872" y="297788"/>
                </a:lnTo>
                <a:lnTo>
                  <a:pt x="1614779" y="295186"/>
                </a:lnTo>
                <a:lnTo>
                  <a:pt x="1619120" y="293017"/>
                </a:lnTo>
                <a:lnTo>
                  <a:pt x="1623244" y="291499"/>
                </a:lnTo>
                <a:lnTo>
                  <a:pt x="1627803" y="290197"/>
                </a:lnTo>
                <a:lnTo>
                  <a:pt x="1632144" y="289330"/>
                </a:lnTo>
                <a:lnTo>
                  <a:pt x="1636702" y="288896"/>
                </a:lnTo>
                <a:lnTo>
                  <a:pt x="1641261" y="288896"/>
                </a:lnTo>
                <a:lnTo>
                  <a:pt x="1645603" y="289330"/>
                </a:lnTo>
                <a:lnTo>
                  <a:pt x="1649944" y="290414"/>
                </a:lnTo>
                <a:lnTo>
                  <a:pt x="1654285" y="291715"/>
                </a:lnTo>
                <a:lnTo>
                  <a:pt x="1658410" y="293451"/>
                </a:lnTo>
                <a:lnTo>
                  <a:pt x="1662534" y="295619"/>
                </a:lnTo>
                <a:lnTo>
                  <a:pt x="1666441" y="298005"/>
                </a:lnTo>
                <a:lnTo>
                  <a:pt x="1670132" y="301259"/>
                </a:lnTo>
                <a:lnTo>
                  <a:pt x="1673171" y="304512"/>
                </a:lnTo>
                <a:lnTo>
                  <a:pt x="1676210" y="308416"/>
                </a:lnTo>
                <a:lnTo>
                  <a:pt x="1769766" y="436597"/>
                </a:lnTo>
                <a:lnTo>
                  <a:pt x="1772371" y="440718"/>
                </a:lnTo>
                <a:lnTo>
                  <a:pt x="1774542" y="444839"/>
                </a:lnTo>
                <a:lnTo>
                  <a:pt x="1776278" y="449177"/>
                </a:lnTo>
                <a:lnTo>
                  <a:pt x="1777581" y="453515"/>
                </a:lnTo>
                <a:lnTo>
                  <a:pt x="1778449" y="458069"/>
                </a:lnTo>
                <a:lnTo>
                  <a:pt x="1778666" y="462624"/>
                </a:lnTo>
                <a:lnTo>
                  <a:pt x="1778666" y="467178"/>
                </a:lnTo>
                <a:lnTo>
                  <a:pt x="1778015" y="471516"/>
                </a:lnTo>
                <a:lnTo>
                  <a:pt x="1777146" y="475854"/>
                </a:lnTo>
                <a:lnTo>
                  <a:pt x="1775844" y="480409"/>
                </a:lnTo>
                <a:lnTo>
                  <a:pt x="1774325" y="484529"/>
                </a:lnTo>
                <a:lnTo>
                  <a:pt x="1771937" y="488651"/>
                </a:lnTo>
                <a:lnTo>
                  <a:pt x="1769332" y="492337"/>
                </a:lnTo>
                <a:lnTo>
                  <a:pt x="1766510" y="496025"/>
                </a:lnTo>
                <a:lnTo>
                  <a:pt x="1763254" y="499278"/>
                </a:lnTo>
                <a:lnTo>
                  <a:pt x="1759564" y="502098"/>
                </a:lnTo>
                <a:lnTo>
                  <a:pt x="1631927" y="594709"/>
                </a:lnTo>
                <a:lnTo>
                  <a:pt x="1637788" y="607072"/>
                </a:lnTo>
                <a:lnTo>
                  <a:pt x="1643866" y="619651"/>
                </a:lnTo>
                <a:lnTo>
                  <a:pt x="1649293" y="632231"/>
                </a:lnTo>
                <a:lnTo>
                  <a:pt x="1654502" y="644810"/>
                </a:lnTo>
                <a:lnTo>
                  <a:pt x="1659712" y="657607"/>
                </a:lnTo>
                <a:lnTo>
                  <a:pt x="1664704" y="670620"/>
                </a:lnTo>
                <a:lnTo>
                  <a:pt x="1669263" y="683634"/>
                </a:lnTo>
                <a:lnTo>
                  <a:pt x="1673605" y="696647"/>
                </a:lnTo>
                <a:lnTo>
                  <a:pt x="1677946" y="710094"/>
                </a:lnTo>
                <a:lnTo>
                  <a:pt x="1681853" y="723541"/>
                </a:lnTo>
                <a:lnTo>
                  <a:pt x="1685760" y="736771"/>
                </a:lnTo>
                <a:lnTo>
                  <a:pt x="1689017" y="750436"/>
                </a:lnTo>
                <a:lnTo>
                  <a:pt x="1692489" y="764099"/>
                </a:lnTo>
                <a:lnTo>
                  <a:pt x="1695311" y="777764"/>
                </a:lnTo>
                <a:lnTo>
                  <a:pt x="1698133" y="791644"/>
                </a:lnTo>
                <a:lnTo>
                  <a:pt x="1700738" y="805525"/>
                </a:lnTo>
                <a:lnTo>
                  <a:pt x="1857896" y="805525"/>
                </a:lnTo>
                <a:lnTo>
                  <a:pt x="1862672" y="805742"/>
                </a:lnTo>
                <a:lnTo>
                  <a:pt x="1867448" y="806609"/>
                </a:lnTo>
                <a:lnTo>
                  <a:pt x="1872006" y="807477"/>
                </a:lnTo>
                <a:lnTo>
                  <a:pt x="1876130" y="809429"/>
                </a:lnTo>
                <a:lnTo>
                  <a:pt x="1880255" y="811164"/>
                </a:lnTo>
                <a:lnTo>
                  <a:pt x="1884161" y="813550"/>
                </a:lnTo>
                <a:lnTo>
                  <a:pt x="1887635" y="816370"/>
                </a:lnTo>
                <a:lnTo>
                  <a:pt x="1891108" y="819406"/>
                </a:lnTo>
                <a:lnTo>
                  <a:pt x="1894147" y="822659"/>
                </a:lnTo>
                <a:lnTo>
                  <a:pt x="1896969" y="826346"/>
                </a:lnTo>
                <a:lnTo>
                  <a:pt x="1899356" y="830250"/>
                </a:lnTo>
                <a:lnTo>
                  <a:pt x="1901310" y="833937"/>
                </a:lnTo>
                <a:lnTo>
                  <a:pt x="1902830" y="838275"/>
                </a:lnTo>
                <a:lnTo>
                  <a:pt x="1903915" y="843047"/>
                </a:lnTo>
                <a:lnTo>
                  <a:pt x="1904566" y="847601"/>
                </a:lnTo>
                <a:lnTo>
                  <a:pt x="1905000" y="852156"/>
                </a:lnTo>
                <a:lnTo>
                  <a:pt x="1905000" y="1011353"/>
                </a:lnTo>
                <a:lnTo>
                  <a:pt x="1904566" y="1015907"/>
                </a:lnTo>
                <a:lnTo>
                  <a:pt x="1904132" y="1020896"/>
                </a:lnTo>
                <a:lnTo>
                  <a:pt x="1902830" y="1025234"/>
                </a:lnTo>
                <a:lnTo>
                  <a:pt x="1901310" y="1029571"/>
                </a:lnTo>
                <a:lnTo>
                  <a:pt x="1899356" y="1033692"/>
                </a:lnTo>
                <a:lnTo>
                  <a:pt x="1896969" y="1037596"/>
                </a:lnTo>
                <a:lnTo>
                  <a:pt x="1894147" y="1041283"/>
                </a:lnTo>
                <a:lnTo>
                  <a:pt x="1891325" y="1044536"/>
                </a:lnTo>
                <a:lnTo>
                  <a:pt x="1887852" y="1047356"/>
                </a:lnTo>
                <a:lnTo>
                  <a:pt x="1884161" y="1050175"/>
                </a:lnTo>
                <a:lnTo>
                  <a:pt x="1880255" y="1052562"/>
                </a:lnTo>
                <a:lnTo>
                  <a:pt x="1876130" y="1054513"/>
                </a:lnTo>
                <a:lnTo>
                  <a:pt x="1872006" y="1056032"/>
                </a:lnTo>
                <a:lnTo>
                  <a:pt x="1867448" y="1057116"/>
                </a:lnTo>
                <a:lnTo>
                  <a:pt x="1862672" y="1057983"/>
                </a:lnTo>
                <a:lnTo>
                  <a:pt x="1858113" y="1058201"/>
                </a:lnTo>
                <a:lnTo>
                  <a:pt x="1700738" y="1058201"/>
                </a:lnTo>
                <a:lnTo>
                  <a:pt x="1698133" y="1072082"/>
                </a:lnTo>
                <a:lnTo>
                  <a:pt x="1695311" y="1085962"/>
                </a:lnTo>
                <a:lnTo>
                  <a:pt x="1692489" y="1099626"/>
                </a:lnTo>
                <a:lnTo>
                  <a:pt x="1689017" y="1113507"/>
                </a:lnTo>
                <a:lnTo>
                  <a:pt x="1685760" y="1126737"/>
                </a:lnTo>
                <a:lnTo>
                  <a:pt x="1681853" y="1140401"/>
                </a:lnTo>
                <a:lnTo>
                  <a:pt x="1677946" y="1153848"/>
                </a:lnTo>
                <a:lnTo>
                  <a:pt x="1673605" y="1166862"/>
                </a:lnTo>
                <a:lnTo>
                  <a:pt x="1669263" y="1180092"/>
                </a:lnTo>
                <a:lnTo>
                  <a:pt x="1664704" y="1193105"/>
                </a:lnTo>
                <a:lnTo>
                  <a:pt x="1659712" y="1205902"/>
                </a:lnTo>
                <a:lnTo>
                  <a:pt x="1654502" y="1218698"/>
                </a:lnTo>
                <a:lnTo>
                  <a:pt x="1649293" y="1231711"/>
                </a:lnTo>
                <a:lnTo>
                  <a:pt x="1643866" y="1244291"/>
                </a:lnTo>
                <a:lnTo>
                  <a:pt x="1637788" y="1256654"/>
                </a:lnTo>
                <a:lnTo>
                  <a:pt x="1631927" y="1269016"/>
                </a:lnTo>
                <a:lnTo>
                  <a:pt x="1759564" y="1361411"/>
                </a:lnTo>
                <a:lnTo>
                  <a:pt x="1763254" y="1364231"/>
                </a:lnTo>
                <a:lnTo>
                  <a:pt x="1766510" y="1367701"/>
                </a:lnTo>
                <a:lnTo>
                  <a:pt x="1769332" y="1371171"/>
                </a:lnTo>
                <a:lnTo>
                  <a:pt x="1771937" y="1375075"/>
                </a:lnTo>
                <a:lnTo>
                  <a:pt x="1774325" y="1379196"/>
                </a:lnTo>
                <a:lnTo>
                  <a:pt x="1775844" y="1383317"/>
                </a:lnTo>
                <a:lnTo>
                  <a:pt x="1777146" y="1387654"/>
                </a:lnTo>
                <a:lnTo>
                  <a:pt x="1778015" y="1391992"/>
                </a:lnTo>
                <a:lnTo>
                  <a:pt x="1778666" y="1396330"/>
                </a:lnTo>
                <a:lnTo>
                  <a:pt x="1778666" y="1401101"/>
                </a:lnTo>
                <a:lnTo>
                  <a:pt x="1778449" y="1405439"/>
                </a:lnTo>
                <a:lnTo>
                  <a:pt x="1777581" y="1409994"/>
                </a:lnTo>
                <a:lnTo>
                  <a:pt x="1776278" y="1414332"/>
                </a:lnTo>
                <a:lnTo>
                  <a:pt x="1774542" y="1418886"/>
                </a:lnTo>
                <a:lnTo>
                  <a:pt x="1772371" y="1422790"/>
                </a:lnTo>
                <a:lnTo>
                  <a:pt x="1769766" y="1426694"/>
                </a:lnTo>
                <a:lnTo>
                  <a:pt x="1676210" y="1555526"/>
                </a:lnTo>
                <a:lnTo>
                  <a:pt x="1673171" y="1559214"/>
                </a:lnTo>
                <a:lnTo>
                  <a:pt x="1670132" y="1562467"/>
                </a:lnTo>
                <a:lnTo>
                  <a:pt x="1666441" y="1565503"/>
                </a:lnTo>
                <a:lnTo>
                  <a:pt x="1662534" y="1567889"/>
                </a:lnTo>
                <a:lnTo>
                  <a:pt x="1658410" y="1570275"/>
                </a:lnTo>
                <a:lnTo>
                  <a:pt x="1654285" y="1572010"/>
                </a:lnTo>
                <a:lnTo>
                  <a:pt x="1649944" y="1573311"/>
                </a:lnTo>
                <a:lnTo>
                  <a:pt x="1645603" y="1573962"/>
                </a:lnTo>
                <a:lnTo>
                  <a:pt x="1641261" y="1574612"/>
                </a:lnTo>
                <a:lnTo>
                  <a:pt x="1636702" y="1574830"/>
                </a:lnTo>
                <a:lnTo>
                  <a:pt x="1632144" y="1574179"/>
                </a:lnTo>
                <a:lnTo>
                  <a:pt x="1627586" y="1573528"/>
                </a:lnTo>
                <a:lnTo>
                  <a:pt x="1623244" y="1572227"/>
                </a:lnTo>
                <a:lnTo>
                  <a:pt x="1618903" y="1570708"/>
                </a:lnTo>
                <a:lnTo>
                  <a:pt x="1614779" y="1568323"/>
                </a:lnTo>
                <a:lnTo>
                  <a:pt x="1610872" y="1565720"/>
                </a:lnTo>
                <a:lnTo>
                  <a:pt x="1483234" y="1473326"/>
                </a:lnTo>
                <a:lnTo>
                  <a:pt x="1473250" y="1483085"/>
                </a:lnTo>
                <a:lnTo>
                  <a:pt x="1463047" y="1492195"/>
                </a:lnTo>
                <a:lnTo>
                  <a:pt x="1452628" y="1501521"/>
                </a:lnTo>
                <a:lnTo>
                  <a:pt x="1442209" y="1510631"/>
                </a:lnTo>
                <a:lnTo>
                  <a:pt x="1431572" y="1519523"/>
                </a:lnTo>
                <a:lnTo>
                  <a:pt x="1420719" y="1527982"/>
                </a:lnTo>
                <a:lnTo>
                  <a:pt x="1409648" y="1536440"/>
                </a:lnTo>
                <a:lnTo>
                  <a:pt x="1398578" y="1544682"/>
                </a:lnTo>
                <a:lnTo>
                  <a:pt x="1387290" y="1552923"/>
                </a:lnTo>
                <a:lnTo>
                  <a:pt x="1375785" y="1560731"/>
                </a:lnTo>
                <a:lnTo>
                  <a:pt x="1364281" y="1568323"/>
                </a:lnTo>
                <a:lnTo>
                  <a:pt x="1352342" y="1575914"/>
                </a:lnTo>
                <a:lnTo>
                  <a:pt x="1340403" y="1583071"/>
                </a:lnTo>
                <a:lnTo>
                  <a:pt x="1328464" y="1590228"/>
                </a:lnTo>
                <a:lnTo>
                  <a:pt x="1316091" y="1596952"/>
                </a:lnTo>
                <a:lnTo>
                  <a:pt x="1303718" y="1603676"/>
                </a:lnTo>
                <a:lnTo>
                  <a:pt x="1352559" y="1753112"/>
                </a:lnTo>
                <a:lnTo>
                  <a:pt x="1353645" y="1757883"/>
                </a:lnTo>
                <a:lnTo>
                  <a:pt x="1354296" y="1762655"/>
                </a:lnTo>
                <a:lnTo>
                  <a:pt x="1354946" y="1767426"/>
                </a:lnTo>
                <a:lnTo>
                  <a:pt x="1354730" y="1771764"/>
                </a:lnTo>
                <a:lnTo>
                  <a:pt x="1354079" y="1776319"/>
                </a:lnTo>
                <a:lnTo>
                  <a:pt x="1353210" y="1780657"/>
                </a:lnTo>
                <a:lnTo>
                  <a:pt x="1351474" y="1784995"/>
                </a:lnTo>
                <a:lnTo>
                  <a:pt x="1349737" y="1789115"/>
                </a:lnTo>
                <a:lnTo>
                  <a:pt x="1347349" y="1793019"/>
                </a:lnTo>
                <a:lnTo>
                  <a:pt x="1344962" y="1796707"/>
                </a:lnTo>
                <a:lnTo>
                  <a:pt x="1342139" y="1799960"/>
                </a:lnTo>
                <a:lnTo>
                  <a:pt x="1338666" y="1803214"/>
                </a:lnTo>
                <a:lnTo>
                  <a:pt x="1335194" y="1806033"/>
                </a:lnTo>
                <a:lnTo>
                  <a:pt x="1331286" y="1808419"/>
                </a:lnTo>
                <a:lnTo>
                  <a:pt x="1326945" y="1810588"/>
                </a:lnTo>
                <a:lnTo>
                  <a:pt x="1322603" y="1812323"/>
                </a:lnTo>
                <a:lnTo>
                  <a:pt x="1171306" y="1861556"/>
                </a:lnTo>
                <a:lnTo>
                  <a:pt x="1166531" y="1862641"/>
                </a:lnTo>
                <a:lnTo>
                  <a:pt x="1161972" y="1863508"/>
                </a:lnTo>
                <a:lnTo>
                  <a:pt x="1157414" y="1863725"/>
                </a:lnTo>
                <a:lnTo>
                  <a:pt x="1152638" y="1863725"/>
                </a:lnTo>
                <a:lnTo>
                  <a:pt x="1148080" y="1862858"/>
                </a:lnTo>
                <a:lnTo>
                  <a:pt x="1143738" y="1861990"/>
                </a:lnTo>
                <a:lnTo>
                  <a:pt x="1139614" y="1860472"/>
                </a:lnTo>
                <a:lnTo>
                  <a:pt x="1135490" y="1858520"/>
                </a:lnTo>
                <a:lnTo>
                  <a:pt x="1131365" y="1856568"/>
                </a:lnTo>
                <a:lnTo>
                  <a:pt x="1127675" y="1853748"/>
                </a:lnTo>
                <a:lnTo>
                  <a:pt x="1124419" y="1850929"/>
                </a:lnTo>
                <a:lnTo>
                  <a:pt x="1121380" y="1847459"/>
                </a:lnTo>
                <a:lnTo>
                  <a:pt x="1118558" y="1843989"/>
                </a:lnTo>
                <a:lnTo>
                  <a:pt x="1115954" y="1840085"/>
                </a:lnTo>
                <a:lnTo>
                  <a:pt x="1113783" y="1835747"/>
                </a:lnTo>
                <a:lnTo>
                  <a:pt x="1112046" y="1831409"/>
                </a:lnTo>
                <a:lnTo>
                  <a:pt x="1063423" y="1681538"/>
                </a:lnTo>
                <a:lnTo>
                  <a:pt x="1049747" y="1683491"/>
                </a:lnTo>
                <a:lnTo>
                  <a:pt x="1036289" y="1685009"/>
                </a:lnTo>
                <a:lnTo>
                  <a:pt x="1022397" y="1686310"/>
                </a:lnTo>
                <a:lnTo>
                  <a:pt x="1008505" y="1687611"/>
                </a:lnTo>
                <a:lnTo>
                  <a:pt x="994612" y="1688479"/>
                </a:lnTo>
                <a:lnTo>
                  <a:pt x="980719" y="1689130"/>
                </a:lnTo>
                <a:lnTo>
                  <a:pt x="966392" y="1689346"/>
                </a:lnTo>
                <a:lnTo>
                  <a:pt x="952500" y="1689780"/>
                </a:lnTo>
                <a:lnTo>
                  <a:pt x="938391" y="1689346"/>
                </a:lnTo>
                <a:lnTo>
                  <a:pt x="924281" y="1689130"/>
                </a:lnTo>
                <a:lnTo>
                  <a:pt x="910389" y="1688479"/>
                </a:lnTo>
                <a:lnTo>
                  <a:pt x="896497" y="1687611"/>
                </a:lnTo>
                <a:lnTo>
                  <a:pt x="882604" y="1686310"/>
                </a:lnTo>
                <a:lnTo>
                  <a:pt x="868929" y="1685009"/>
                </a:lnTo>
                <a:lnTo>
                  <a:pt x="855036" y="1683491"/>
                </a:lnTo>
                <a:lnTo>
                  <a:pt x="841361" y="1681538"/>
                </a:lnTo>
                <a:lnTo>
                  <a:pt x="793172" y="1831409"/>
                </a:lnTo>
                <a:lnTo>
                  <a:pt x="791218" y="1835963"/>
                </a:lnTo>
                <a:lnTo>
                  <a:pt x="789264" y="1840085"/>
                </a:lnTo>
                <a:lnTo>
                  <a:pt x="786660" y="1843989"/>
                </a:lnTo>
                <a:lnTo>
                  <a:pt x="783837" y="1847459"/>
                </a:lnTo>
                <a:lnTo>
                  <a:pt x="780798" y="1850929"/>
                </a:lnTo>
                <a:lnTo>
                  <a:pt x="777108" y="1853748"/>
                </a:lnTo>
                <a:lnTo>
                  <a:pt x="773635" y="1856568"/>
                </a:lnTo>
                <a:lnTo>
                  <a:pt x="769728" y="1858520"/>
                </a:lnTo>
                <a:lnTo>
                  <a:pt x="765604" y="1860472"/>
                </a:lnTo>
                <a:lnTo>
                  <a:pt x="761262" y="1861990"/>
                </a:lnTo>
                <a:lnTo>
                  <a:pt x="756921" y="1862858"/>
                </a:lnTo>
                <a:lnTo>
                  <a:pt x="752145" y="1863725"/>
                </a:lnTo>
                <a:lnTo>
                  <a:pt x="747804" y="1863725"/>
                </a:lnTo>
                <a:lnTo>
                  <a:pt x="743246" y="1863508"/>
                </a:lnTo>
                <a:lnTo>
                  <a:pt x="738470" y="1862641"/>
                </a:lnTo>
                <a:lnTo>
                  <a:pt x="733694" y="1861340"/>
                </a:lnTo>
                <a:lnTo>
                  <a:pt x="582614" y="1812323"/>
                </a:lnTo>
                <a:lnTo>
                  <a:pt x="578056" y="1810588"/>
                </a:lnTo>
                <a:lnTo>
                  <a:pt x="573931" y="1808419"/>
                </a:lnTo>
                <a:lnTo>
                  <a:pt x="570024" y="1806033"/>
                </a:lnTo>
                <a:lnTo>
                  <a:pt x="566551" y="1803214"/>
                </a:lnTo>
                <a:lnTo>
                  <a:pt x="563078" y="1799960"/>
                </a:lnTo>
                <a:lnTo>
                  <a:pt x="560039" y="1796707"/>
                </a:lnTo>
                <a:lnTo>
                  <a:pt x="557434" y="1793019"/>
                </a:lnTo>
                <a:lnTo>
                  <a:pt x="555481" y="1789115"/>
                </a:lnTo>
                <a:lnTo>
                  <a:pt x="553310" y="1784995"/>
                </a:lnTo>
                <a:lnTo>
                  <a:pt x="552007" y="1780657"/>
                </a:lnTo>
                <a:lnTo>
                  <a:pt x="550922" y="1776319"/>
                </a:lnTo>
                <a:lnTo>
                  <a:pt x="550271" y="1771764"/>
                </a:lnTo>
                <a:lnTo>
                  <a:pt x="550271" y="1767426"/>
                </a:lnTo>
                <a:lnTo>
                  <a:pt x="550488" y="1762655"/>
                </a:lnTo>
                <a:lnTo>
                  <a:pt x="551356" y="1757883"/>
                </a:lnTo>
                <a:lnTo>
                  <a:pt x="552224" y="1753112"/>
                </a:lnTo>
                <a:lnTo>
                  <a:pt x="601282" y="1603676"/>
                </a:lnTo>
                <a:lnTo>
                  <a:pt x="588909" y="1596952"/>
                </a:lnTo>
                <a:lnTo>
                  <a:pt x="576753" y="1590228"/>
                </a:lnTo>
                <a:lnTo>
                  <a:pt x="564597" y="1583071"/>
                </a:lnTo>
                <a:lnTo>
                  <a:pt x="552658" y="1575914"/>
                </a:lnTo>
                <a:lnTo>
                  <a:pt x="540936" y="1568323"/>
                </a:lnTo>
                <a:lnTo>
                  <a:pt x="529215" y="1560731"/>
                </a:lnTo>
                <a:lnTo>
                  <a:pt x="517927" y="1552923"/>
                </a:lnTo>
                <a:lnTo>
                  <a:pt x="506423" y="1544682"/>
                </a:lnTo>
                <a:lnTo>
                  <a:pt x="495135" y="1536440"/>
                </a:lnTo>
                <a:lnTo>
                  <a:pt x="484281" y="1527982"/>
                </a:lnTo>
                <a:lnTo>
                  <a:pt x="473428" y="1519306"/>
                </a:lnTo>
                <a:lnTo>
                  <a:pt x="462791" y="1510631"/>
                </a:lnTo>
                <a:lnTo>
                  <a:pt x="452155" y="1501521"/>
                </a:lnTo>
                <a:lnTo>
                  <a:pt x="441953" y="1492195"/>
                </a:lnTo>
                <a:lnTo>
                  <a:pt x="431751" y="1482869"/>
                </a:lnTo>
                <a:lnTo>
                  <a:pt x="421549" y="1473108"/>
                </a:lnTo>
                <a:lnTo>
                  <a:pt x="294346" y="1565720"/>
                </a:lnTo>
                <a:lnTo>
                  <a:pt x="290222" y="1568323"/>
                </a:lnTo>
                <a:lnTo>
                  <a:pt x="286097" y="1570708"/>
                </a:lnTo>
                <a:lnTo>
                  <a:pt x="281756" y="1572227"/>
                </a:lnTo>
                <a:lnTo>
                  <a:pt x="277197" y="1573528"/>
                </a:lnTo>
                <a:lnTo>
                  <a:pt x="272856" y="1574179"/>
                </a:lnTo>
                <a:lnTo>
                  <a:pt x="268298" y="1574830"/>
                </a:lnTo>
                <a:lnTo>
                  <a:pt x="263739" y="1574830"/>
                </a:lnTo>
                <a:lnTo>
                  <a:pt x="259397" y="1574179"/>
                </a:lnTo>
                <a:lnTo>
                  <a:pt x="254839" y="1573311"/>
                </a:lnTo>
                <a:lnTo>
                  <a:pt x="250498" y="1572010"/>
                </a:lnTo>
                <a:lnTo>
                  <a:pt x="246374" y="1570275"/>
                </a:lnTo>
                <a:lnTo>
                  <a:pt x="242249" y="1568106"/>
                </a:lnTo>
                <a:lnTo>
                  <a:pt x="238776" y="1565503"/>
                </a:lnTo>
                <a:lnTo>
                  <a:pt x="235086" y="1562467"/>
                </a:lnTo>
                <a:lnTo>
                  <a:pt x="231829" y="1559214"/>
                </a:lnTo>
                <a:lnTo>
                  <a:pt x="228791" y="1555526"/>
                </a:lnTo>
                <a:lnTo>
                  <a:pt x="135017" y="1426694"/>
                </a:lnTo>
                <a:lnTo>
                  <a:pt x="132412" y="1422790"/>
                </a:lnTo>
                <a:lnTo>
                  <a:pt x="130458" y="1418886"/>
                </a:lnTo>
                <a:lnTo>
                  <a:pt x="128722" y="1414332"/>
                </a:lnTo>
                <a:lnTo>
                  <a:pt x="127419" y="1409994"/>
                </a:lnTo>
                <a:lnTo>
                  <a:pt x="126551" y="1405439"/>
                </a:lnTo>
                <a:lnTo>
                  <a:pt x="126334" y="1401101"/>
                </a:lnTo>
                <a:lnTo>
                  <a:pt x="126334" y="1396330"/>
                </a:lnTo>
                <a:lnTo>
                  <a:pt x="126768" y="1391992"/>
                </a:lnTo>
                <a:lnTo>
                  <a:pt x="127853" y="1387654"/>
                </a:lnTo>
                <a:lnTo>
                  <a:pt x="129156" y="1383317"/>
                </a:lnTo>
                <a:lnTo>
                  <a:pt x="130893" y="1379196"/>
                </a:lnTo>
                <a:lnTo>
                  <a:pt x="133063" y="1375075"/>
                </a:lnTo>
                <a:lnTo>
                  <a:pt x="135668" y="1371171"/>
                </a:lnTo>
                <a:lnTo>
                  <a:pt x="138490" y="1367701"/>
                </a:lnTo>
                <a:lnTo>
                  <a:pt x="141746" y="1364447"/>
                </a:lnTo>
                <a:lnTo>
                  <a:pt x="145653" y="1361411"/>
                </a:lnTo>
                <a:lnTo>
                  <a:pt x="272856" y="1269016"/>
                </a:lnTo>
                <a:lnTo>
                  <a:pt x="266995" y="1256654"/>
                </a:lnTo>
                <a:lnTo>
                  <a:pt x="261351" y="1244074"/>
                </a:lnTo>
                <a:lnTo>
                  <a:pt x="255707" y="1231711"/>
                </a:lnTo>
                <a:lnTo>
                  <a:pt x="250281" y="1218698"/>
                </a:lnTo>
                <a:lnTo>
                  <a:pt x="245071" y="1205902"/>
                </a:lnTo>
                <a:lnTo>
                  <a:pt x="240295" y="1193105"/>
                </a:lnTo>
                <a:lnTo>
                  <a:pt x="235737" y="1180092"/>
                </a:lnTo>
                <a:lnTo>
                  <a:pt x="231178" y="1166862"/>
                </a:lnTo>
                <a:lnTo>
                  <a:pt x="227054" y="1153848"/>
                </a:lnTo>
                <a:lnTo>
                  <a:pt x="222930" y="1140401"/>
                </a:lnTo>
                <a:lnTo>
                  <a:pt x="219457" y="1126737"/>
                </a:lnTo>
                <a:lnTo>
                  <a:pt x="215767" y="1113507"/>
                </a:lnTo>
                <a:lnTo>
                  <a:pt x="212728" y="1099626"/>
                </a:lnTo>
                <a:lnTo>
                  <a:pt x="209689" y="1085962"/>
                </a:lnTo>
                <a:lnTo>
                  <a:pt x="207084" y="1072082"/>
                </a:lnTo>
                <a:lnTo>
                  <a:pt x="204479" y="1058201"/>
                </a:lnTo>
                <a:lnTo>
                  <a:pt x="47104" y="1058201"/>
                </a:lnTo>
                <a:lnTo>
                  <a:pt x="42111" y="1057983"/>
                </a:lnTo>
                <a:lnTo>
                  <a:pt x="37552" y="1057116"/>
                </a:lnTo>
                <a:lnTo>
                  <a:pt x="32994" y="1056032"/>
                </a:lnTo>
                <a:lnTo>
                  <a:pt x="28653" y="1054513"/>
                </a:lnTo>
                <a:lnTo>
                  <a:pt x="24745" y="1052562"/>
                </a:lnTo>
                <a:lnTo>
                  <a:pt x="20839" y="1050175"/>
                </a:lnTo>
                <a:lnTo>
                  <a:pt x="16931" y="1047356"/>
                </a:lnTo>
                <a:lnTo>
                  <a:pt x="13892" y="1044536"/>
                </a:lnTo>
                <a:lnTo>
                  <a:pt x="10853" y="1041283"/>
                </a:lnTo>
                <a:lnTo>
                  <a:pt x="8032" y="1037596"/>
                </a:lnTo>
                <a:lnTo>
                  <a:pt x="5644" y="1033692"/>
                </a:lnTo>
                <a:lnTo>
                  <a:pt x="3690" y="1029571"/>
                </a:lnTo>
                <a:lnTo>
                  <a:pt x="1954" y="1025234"/>
                </a:lnTo>
                <a:lnTo>
                  <a:pt x="1085" y="1020896"/>
                </a:lnTo>
                <a:lnTo>
                  <a:pt x="217" y="1015907"/>
                </a:lnTo>
                <a:lnTo>
                  <a:pt x="0" y="1011353"/>
                </a:lnTo>
                <a:lnTo>
                  <a:pt x="0" y="852156"/>
                </a:lnTo>
                <a:lnTo>
                  <a:pt x="217" y="847601"/>
                </a:lnTo>
                <a:lnTo>
                  <a:pt x="1085" y="843047"/>
                </a:lnTo>
                <a:lnTo>
                  <a:pt x="1954" y="838275"/>
                </a:lnTo>
                <a:lnTo>
                  <a:pt x="3690" y="833937"/>
                </a:lnTo>
                <a:lnTo>
                  <a:pt x="5644" y="830250"/>
                </a:lnTo>
                <a:lnTo>
                  <a:pt x="8032" y="826346"/>
                </a:lnTo>
                <a:lnTo>
                  <a:pt x="10853" y="822659"/>
                </a:lnTo>
                <a:lnTo>
                  <a:pt x="13892" y="819406"/>
                </a:lnTo>
                <a:lnTo>
                  <a:pt x="16931" y="816370"/>
                </a:lnTo>
                <a:lnTo>
                  <a:pt x="20839" y="813550"/>
                </a:lnTo>
                <a:lnTo>
                  <a:pt x="24745" y="811164"/>
                </a:lnTo>
                <a:lnTo>
                  <a:pt x="28653" y="809429"/>
                </a:lnTo>
                <a:lnTo>
                  <a:pt x="32994" y="807477"/>
                </a:lnTo>
                <a:lnTo>
                  <a:pt x="37552" y="806609"/>
                </a:lnTo>
                <a:lnTo>
                  <a:pt x="42111" y="805742"/>
                </a:lnTo>
                <a:lnTo>
                  <a:pt x="47104" y="805525"/>
                </a:lnTo>
                <a:lnTo>
                  <a:pt x="204479" y="805525"/>
                </a:lnTo>
                <a:lnTo>
                  <a:pt x="207084" y="791644"/>
                </a:lnTo>
                <a:lnTo>
                  <a:pt x="209689" y="777764"/>
                </a:lnTo>
                <a:lnTo>
                  <a:pt x="212728" y="764099"/>
                </a:lnTo>
                <a:lnTo>
                  <a:pt x="215767" y="750436"/>
                </a:lnTo>
                <a:lnTo>
                  <a:pt x="219457" y="736771"/>
                </a:lnTo>
                <a:lnTo>
                  <a:pt x="222930" y="723324"/>
                </a:lnTo>
                <a:lnTo>
                  <a:pt x="227054" y="709877"/>
                </a:lnTo>
                <a:lnTo>
                  <a:pt x="231178" y="696647"/>
                </a:lnTo>
                <a:lnTo>
                  <a:pt x="235737" y="683634"/>
                </a:lnTo>
                <a:lnTo>
                  <a:pt x="240295" y="670620"/>
                </a:lnTo>
                <a:lnTo>
                  <a:pt x="245071" y="657607"/>
                </a:lnTo>
                <a:lnTo>
                  <a:pt x="250281" y="644810"/>
                </a:lnTo>
                <a:lnTo>
                  <a:pt x="255707" y="632014"/>
                </a:lnTo>
                <a:lnTo>
                  <a:pt x="261351" y="619434"/>
                </a:lnTo>
                <a:lnTo>
                  <a:pt x="266995" y="607072"/>
                </a:lnTo>
                <a:lnTo>
                  <a:pt x="272856" y="594709"/>
                </a:lnTo>
                <a:lnTo>
                  <a:pt x="145653" y="502098"/>
                </a:lnTo>
                <a:lnTo>
                  <a:pt x="141746" y="499061"/>
                </a:lnTo>
                <a:lnTo>
                  <a:pt x="138490" y="495808"/>
                </a:lnTo>
                <a:lnTo>
                  <a:pt x="135668" y="492337"/>
                </a:lnTo>
                <a:lnTo>
                  <a:pt x="133063" y="488651"/>
                </a:lnTo>
                <a:lnTo>
                  <a:pt x="130893" y="484529"/>
                </a:lnTo>
                <a:lnTo>
                  <a:pt x="129156" y="480409"/>
                </a:lnTo>
                <a:lnTo>
                  <a:pt x="127853" y="475854"/>
                </a:lnTo>
                <a:lnTo>
                  <a:pt x="126768" y="471516"/>
                </a:lnTo>
                <a:lnTo>
                  <a:pt x="126334" y="467178"/>
                </a:lnTo>
                <a:lnTo>
                  <a:pt x="126334" y="462624"/>
                </a:lnTo>
                <a:lnTo>
                  <a:pt x="126551" y="458069"/>
                </a:lnTo>
                <a:lnTo>
                  <a:pt x="127419" y="453515"/>
                </a:lnTo>
                <a:lnTo>
                  <a:pt x="128722" y="449177"/>
                </a:lnTo>
                <a:lnTo>
                  <a:pt x="130458" y="444839"/>
                </a:lnTo>
                <a:lnTo>
                  <a:pt x="132412" y="440718"/>
                </a:lnTo>
                <a:lnTo>
                  <a:pt x="135017" y="436597"/>
                </a:lnTo>
                <a:lnTo>
                  <a:pt x="228791" y="308416"/>
                </a:lnTo>
                <a:lnTo>
                  <a:pt x="231829" y="304512"/>
                </a:lnTo>
                <a:lnTo>
                  <a:pt x="235086" y="301259"/>
                </a:lnTo>
                <a:lnTo>
                  <a:pt x="238776" y="298005"/>
                </a:lnTo>
                <a:lnTo>
                  <a:pt x="242249" y="295619"/>
                </a:lnTo>
                <a:lnTo>
                  <a:pt x="246374" y="293451"/>
                </a:lnTo>
                <a:lnTo>
                  <a:pt x="250498" y="291715"/>
                </a:lnTo>
                <a:lnTo>
                  <a:pt x="254839" y="290414"/>
                </a:lnTo>
                <a:lnTo>
                  <a:pt x="259397" y="289330"/>
                </a:lnTo>
                <a:lnTo>
                  <a:pt x="263739" y="288896"/>
                </a:lnTo>
                <a:lnTo>
                  <a:pt x="268298" y="288896"/>
                </a:lnTo>
                <a:lnTo>
                  <a:pt x="272856" y="289330"/>
                </a:lnTo>
                <a:lnTo>
                  <a:pt x="277197" y="290197"/>
                </a:lnTo>
                <a:lnTo>
                  <a:pt x="281756" y="291499"/>
                </a:lnTo>
                <a:lnTo>
                  <a:pt x="286097" y="293017"/>
                </a:lnTo>
                <a:lnTo>
                  <a:pt x="290222" y="295186"/>
                </a:lnTo>
                <a:lnTo>
                  <a:pt x="294346" y="297788"/>
                </a:lnTo>
                <a:lnTo>
                  <a:pt x="421549" y="390400"/>
                </a:lnTo>
                <a:lnTo>
                  <a:pt x="431751" y="380857"/>
                </a:lnTo>
                <a:lnTo>
                  <a:pt x="441953" y="371314"/>
                </a:lnTo>
                <a:lnTo>
                  <a:pt x="452155" y="361988"/>
                </a:lnTo>
                <a:lnTo>
                  <a:pt x="462791" y="353095"/>
                </a:lnTo>
                <a:lnTo>
                  <a:pt x="473645" y="344203"/>
                </a:lnTo>
                <a:lnTo>
                  <a:pt x="484281" y="335527"/>
                </a:lnTo>
                <a:lnTo>
                  <a:pt x="495135" y="327068"/>
                </a:lnTo>
                <a:lnTo>
                  <a:pt x="506423" y="318827"/>
                </a:lnTo>
                <a:lnTo>
                  <a:pt x="517927" y="310585"/>
                </a:lnTo>
                <a:lnTo>
                  <a:pt x="529215" y="302994"/>
                </a:lnTo>
                <a:lnTo>
                  <a:pt x="540936" y="295186"/>
                </a:lnTo>
                <a:lnTo>
                  <a:pt x="552658" y="287811"/>
                </a:lnTo>
                <a:lnTo>
                  <a:pt x="564597" y="280654"/>
                </a:lnTo>
                <a:lnTo>
                  <a:pt x="576753" y="273497"/>
                </a:lnTo>
                <a:lnTo>
                  <a:pt x="588909" y="266773"/>
                </a:lnTo>
                <a:lnTo>
                  <a:pt x="601282" y="260050"/>
                </a:lnTo>
                <a:lnTo>
                  <a:pt x="552224" y="110396"/>
                </a:lnTo>
                <a:lnTo>
                  <a:pt x="550922" y="105842"/>
                </a:lnTo>
                <a:lnTo>
                  <a:pt x="550488" y="100853"/>
                </a:lnTo>
                <a:lnTo>
                  <a:pt x="550053" y="96299"/>
                </a:lnTo>
                <a:lnTo>
                  <a:pt x="550271" y="91961"/>
                </a:lnTo>
                <a:lnTo>
                  <a:pt x="550704" y="87406"/>
                </a:lnTo>
                <a:lnTo>
                  <a:pt x="552007" y="82852"/>
                </a:lnTo>
                <a:lnTo>
                  <a:pt x="553310" y="78514"/>
                </a:lnTo>
                <a:lnTo>
                  <a:pt x="555046" y="74826"/>
                </a:lnTo>
                <a:lnTo>
                  <a:pt x="557434" y="70706"/>
                </a:lnTo>
                <a:lnTo>
                  <a:pt x="560039" y="67018"/>
                </a:lnTo>
                <a:lnTo>
                  <a:pt x="563078" y="63765"/>
                </a:lnTo>
                <a:lnTo>
                  <a:pt x="566551" y="60512"/>
                </a:lnTo>
                <a:lnTo>
                  <a:pt x="570024" y="57693"/>
                </a:lnTo>
                <a:lnTo>
                  <a:pt x="573931" y="55090"/>
                </a:lnTo>
                <a:lnTo>
                  <a:pt x="578056" y="53137"/>
                </a:lnTo>
                <a:lnTo>
                  <a:pt x="582614" y="51402"/>
                </a:lnTo>
                <a:lnTo>
                  <a:pt x="733912" y="1952"/>
                </a:lnTo>
                <a:lnTo>
                  <a:pt x="738470" y="868"/>
                </a:lnTo>
                <a:lnTo>
                  <a:pt x="743246" y="216"/>
                </a:lnTo>
                <a:close/>
              </a:path>
            </a:pathLst>
          </a:custGeom>
          <a:solidFill>
            <a:schemeClr val="accent4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Freeform 5"/>
          <p:cNvSpPr/>
          <p:nvPr/>
        </p:nvSpPr>
        <p:spPr>
          <a:xfrm>
            <a:off x="5566823" y="2336206"/>
            <a:ext cx="1702240" cy="1665358"/>
          </a:xfrm>
          <a:custGeom>
            <a:rect l="l" t="t" r="r" b="b"/>
            <a:pathLst>
              <a:path w="1905000" h="1863725">
                <a:moveTo>
                  <a:pt x="952500" y="355818"/>
                </a:moveTo>
                <a:cubicBezTo>
                  <a:pt x="634360" y="355818"/>
                  <a:pt x="376456" y="613722"/>
                  <a:pt x="376456" y="931862"/>
                </a:cubicBezTo>
                <a:cubicBezTo>
                  <a:pt x="376456" y="1250002"/>
                  <a:pt x="634360" y="1507906"/>
                  <a:pt x="952500" y="1507906"/>
                </a:cubicBezTo>
                <a:cubicBezTo>
                  <a:pt x="1270640" y="1507906"/>
                  <a:pt x="1528544" y="1250002"/>
                  <a:pt x="1528544" y="931862"/>
                </a:cubicBezTo>
                <a:cubicBezTo>
                  <a:pt x="1528544" y="613722"/>
                  <a:pt x="1270640" y="355818"/>
                  <a:pt x="952500" y="355818"/>
                </a:cubicBezTo>
                <a:close/>
                <a:moveTo>
                  <a:pt x="747804" y="0"/>
                </a:moveTo>
                <a:lnTo>
                  <a:pt x="752363" y="0"/>
                </a:lnTo>
                <a:lnTo>
                  <a:pt x="756921" y="650"/>
                </a:lnTo>
                <a:lnTo>
                  <a:pt x="761262" y="1735"/>
                </a:lnTo>
                <a:lnTo>
                  <a:pt x="765604" y="3253"/>
                </a:lnTo>
                <a:lnTo>
                  <a:pt x="769728" y="4988"/>
                </a:lnTo>
                <a:lnTo>
                  <a:pt x="773635" y="7374"/>
                </a:lnTo>
                <a:lnTo>
                  <a:pt x="777108" y="9977"/>
                </a:lnTo>
                <a:lnTo>
                  <a:pt x="780798" y="12796"/>
                </a:lnTo>
                <a:lnTo>
                  <a:pt x="783837" y="16050"/>
                </a:lnTo>
                <a:lnTo>
                  <a:pt x="786660" y="19736"/>
                </a:lnTo>
                <a:lnTo>
                  <a:pt x="789264" y="23640"/>
                </a:lnTo>
                <a:lnTo>
                  <a:pt x="791218" y="27978"/>
                </a:lnTo>
                <a:lnTo>
                  <a:pt x="793172" y="32316"/>
                </a:lnTo>
                <a:lnTo>
                  <a:pt x="841361" y="181970"/>
                </a:lnTo>
                <a:lnTo>
                  <a:pt x="855036" y="180018"/>
                </a:lnTo>
                <a:lnTo>
                  <a:pt x="868929" y="178499"/>
                </a:lnTo>
                <a:lnTo>
                  <a:pt x="882604" y="176981"/>
                </a:lnTo>
                <a:lnTo>
                  <a:pt x="896497" y="175897"/>
                </a:lnTo>
                <a:lnTo>
                  <a:pt x="910389" y="175029"/>
                </a:lnTo>
                <a:lnTo>
                  <a:pt x="924281" y="174378"/>
                </a:lnTo>
                <a:lnTo>
                  <a:pt x="938391" y="173945"/>
                </a:lnTo>
                <a:lnTo>
                  <a:pt x="952500" y="173945"/>
                </a:lnTo>
                <a:lnTo>
                  <a:pt x="966392" y="173945"/>
                </a:lnTo>
                <a:lnTo>
                  <a:pt x="980719" y="174378"/>
                </a:lnTo>
                <a:lnTo>
                  <a:pt x="994612" y="175029"/>
                </a:lnTo>
                <a:lnTo>
                  <a:pt x="1008505" y="175897"/>
                </a:lnTo>
                <a:lnTo>
                  <a:pt x="1022397" y="176981"/>
                </a:lnTo>
                <a:lnTo>
                  <a:pt x="1035855" y="178499"/>
                </a:lnTo>
                <a:lnTo>
                  <a:pt x="1049747" y="180018"/>
                </a:lnTo>
                <a:lnTo>
                  <a:pt x="1063423" y="181970"/>
                </a:lnTo>
                <a:lnTo>
                  <a:pt x="1112046" y="32316"/>
                </a:lnTo>
                <a:lnTo>
                  <a:pt x="1113783" y="27762"/>
                </a:lnTo>
                <a:lnTo>
                  <a:pt x="1115954" y="23640"/>
                </a:lnTo>
                <a:lnTo>
                  <a:pt x="1118558" y="19736"/>
                </a:lnTo>
                <a:lnTo>
                  <a:pt x="1121380" y="16050"/>
                </a:lnTo>
                <a:lnTo>
                  <a:pt x="1124419" y="12796"/>
                </a:lnTo>
                <a:lnTo>
                  <a:pt x="1127675" y="9977"/>
                </a:lnTo>
                <a:lnTo>
                  <a:pt x="1131582" y="7157"/>
                </a:lnTo>
                <a:lnTo>
                  <a:pt x="1135490" y="4988"/>
                </a:lnTo>
                <a:lnTo>
                  <a:pt x="1139614" y="3253"/>
                </a:lnTo>
                <a:lnTo>
                  <a:pt x="1143738" y="1735"/>
                </a:lnTo>
                <a:lnTo>
                  <a:pt x="1148080" y="650"/>
                </a:lnTo>
                <a:lnTo>
                  <a:pt x="1152638" y="0"/>
                </a:lnTo>
                <a:lnTo>
                  <a:pt x="1157414" y="0"/>
                </a:lnTo>
                <a:lnTo>
                  <a:pt x="1161972" y="216"/>
                </a:lnTo>
                <a:lnTo>
                  <a:pt x="1166531" y="868"/>
                </a:lnTo>
                <a:lnTo>
                  <a:pt x="1171306" y="1952"/>
                </a:lnTo>
                <a:lnTo>
                  <a:pt x="1322169" y="51402"/>
                </a:lnTo>
                <a:lnTo>
                  <a:pt x="1326945" y="52921"/>
                </a:lnTo>
                <a:lnTo>
                  <a:pt x="1331069" y="55090"/>
                </a:lnTo>
                <a:lnTo>
                  <a:pt x="1335194" y="57475"/>
                </a:lnTo>
                <a:lnTo>
                  <a:pt x="1338666" y="60295"/>
                </a:lnTo>
                <a:lnTo>
                  <a:pt x="1342139" y="63765"/>
                </a:lnTo>
                <a:lnTo>
                  <a:pt x="1344962" y="67018"/>
                </a:lnTo>
                <a:lnTo>
                  <a:pt x="1347349" y="70706"/>
                </a:lnTo>
                <a:lnTo>
                  <a:pt x="1349737" y="74392"/>
                </a:lnTo>
                <a:lnTo>
                  <a:pt x="1351474" y="78514"/>
                </a:lnTo>
                <a:lnTo>
                  <a:pt x="1353210" y="82852"/>
                </a:lnTo>
                <a:lnTo>
                  <a:pt x="1354079" y="87406"/>
                </a:lnTo>
                <a:lnTo>
                  <a:pt x="1354730" y="91961"/>
                </a:lnTo>
                <a:lnTo>
                  <a:pt x="1354946" y="96515"/>
                </a:lnTo>
                <a:lnTo>
                  <a:pt x="1354296" y="101287"/>
                </a:lnTo>
                <a:lnTo>
                  <a:pt x="1353645" y="105842"/>
                </a:lnTo>
                <a:lnTo>
                  <a:pt x="1352559" y="110396"/>
                </a:lnTo>
                <a:lnTo>
                  <a:pt x="1303718" y="260050"/>
                </a:lnTo>
                <a:lnTo>
                  <a:pt x="1316091" y="266773"/>
                </a:lnTo>
                <a:lnTo>
                  <a:pt x="1328464" y="273497"/>
                </a:lnTo>
                <a:lnTo>
                  <a:pt x="1340403" y="280654"/>
                </a:lnTo>
                <a:lnTo>
                  <a:pt x="1352342" y="287811"/>
                </a:lnTo>
                <a:lnTo>
                  <a:pt x="1364281" y="295186"/>
                </a:lnTo>
                <a:lnTo>
                  <a:pt x="1375785" y="302994"/>
                </a:lnTo>
                <a:lnTo>
                  <a:pt x="1387073" y="310585"/>
                </a:lnTo>
                <a:lnTo>
                  <a:pt x="1398578" y="318827"/>
                </a:lnTo>
                <a:lnTo>
                  <a:pt x="1409648" y="327068"/>
                </a:lnTo>
                <a:lnTo>
                  <a:pt x="1420719" y="335527"/>
                </a:lnTo>
                <a:lnTo>
                  <a:pt x="1431572" y="344203"/>
                </a:lnTo>
                <a:lnTo>
                  <a:pt x="1442209" y="353095"/>
                </a:lnTo>
                <a:lnTo>
                  <a:pt x="1452628" y="361988"/>
                </a:lnTo>
                <a:lnTo>
                  <a:pt x="1463047" y="371314"/>
                </a:lnTo>
                <a:lnTo>
                  <a:pt x="1473250" y="380857"/>
                </a:lnTo>
                <a:lnTo>
                  <a:pt x="1483234" y="390400"/>
                </a:lnTo>
                <a:lnTo>
                  <a:pt x="1610872" y="297788"/>
                </a:lnTo>
                <a:lnTo>
                  <a:pt x="1614779" y="295186"/>
                </a:lnTo>
                <a:lnTo>
                  <a:pt x="1619120" y="293017"/>
                </a:lnTo>
                <a:lnTo>
                  <a:pt x="1623244" y="291499"/>
                </a:lnTo>
                <a:lnTo>
                  <a:pt x="1627803" y="290197"/>
                </a:lnTo>
                <a:lnTo>
                  <a:pt x="1632144" y="289330"/>
                </a:lnTo>
                <a:lnTo>
                  <a:pt x="1636702" y="288896"/>
                </a:lnTo>
                <a:lnTo>
                  <a:pt x="1641261" y="288896"/>
                </a:lnTo>
                <a:lnTo>
                  <a:pt x="1645603" y="289330"/>
                </a:lnTo>
                <a:lnTo>
                  <a:pt x="1649944" y="290414"/>
                </a:lnTo>
                <a:lnTo>
                  <a:pt x="1654285" y="291715"/>
                </a:lnTo>
                <a:lnTo>
                  <a:pt x="1658410" y="293451"/>
                </a:lnTo>
                <a:lnTo>
                  <a:pt x="1662534" y="295619"/>
                </a:lnTo>
                <a:lnTo>
                  <a:pt x="1666441" y="298005"/>
                </a:lnTo>
                <a:lnTo>
                  <a:pt x="1670132" y="301259"/>
                </a:lnTo>
                <a:lnTo>
                  <a:pt x="1673171" y="304512"/>
                </a:lnTo>
                <a:lnTo>
                  <a:pt x="1676210" y="308416"/>
                </a:lnTo>
                <a:lnTo>
                  <a:pt x="1769766" y="436597"/>
                </a:lnTo>
                <a:lnTo>
                  <a:pt x="1772371" y="440718"/>
                </a:lnTo>
                <a:lnTo>
                  <a:pt x="1774542" y="444839"/>
                </a:lnTo>
                <a:lnTo>
                  <a:pt x="1776278" y="449177"/>
                </a:lnTo>
                <a:lnTo>
                  <a:pt x="1777581" y="453515"/>
                </a:lnTo>
                <a:lnTo>
                  <a:pt x="1778449" y="458069"/>
                </a:lnTo>
                <a:lnTo>
                  <a:pt x="1778666" y="462624"/>
                </a:lnTo>
                <a:lnTo>
                  <a:pt x="1778666" y="467178"/>
                </a:lnTo>
                <a:lnTo>
                  <a:pt x="1778015" y="471516"/>
                </a:lnTo>
                <a:lnTo>
                  <a:pt x="1777146" y="475854"/>
                </a:lnTo>
                <a:lnTo>
                  <a:pt x="1775844" y="480409"/>
                </a:lnTo>
                <a:lnTo>
                  <a:pt x="1774325" y="484529"/>
                </a:lnTo>
                <a:lnTo>
                  <a:pt x="1771937" y="488651"/>
                </a:lnTo>
                <a:lnTo>
                  <a:pt x="1769332" y="492337"/>
                </a:lnTo>
                <a:lnTo>
                  <a:pt x="1766510" y="496025"/>
                </a:lnTo>
                <a:lnTo>
                  <a:pt x="1763254" y="499278"/>
                </a:lnTo>
                <a:lnTo>
                  <a:pt x="1759564" y="502098"/>
                </a:lnTo>
                <a:lnTo>
                  <a:pt x="1631927" y="594709"/>
                </a:lnTo>
                <a:lnTo>
                  <a:pt x="1637788" y="607072"/>
                </a:lnTo>
                <a:lnTo>
                  <a:pt x="1643866" y="619651"/>
                </a:lnTo>
                <a:lnTo>
                  <a:pt x="1649293" y="632231"/>
                </a:lnTo>
                <a:lnTo>
                  <a:pt x="1654502" y="644810"/>
                </a:lnTo>
                <a:lnTo>
                  <a:pt x="1659712" y="657607"/>
                </a:lnTo>
                <a:lnTo>
                  <a:pt x="1664704" y="670620"/>
                </a:lnTo>
                <a:lnTo>
                  <a:pt x="1669263" y="683634"/>
                </a:lnTo>
                <a:lnTo>
                  <a:pt x="1673605" y="696647"/>
                </a:lnTo>
                <a:lnTo>
                  <a:pt x="1677946" y="710094"/>
                </a:lnTo>
                <a:lnTo>
                  <a:pt x="1681853" y="723541"/>
                </a:lnTo>
                <a:lnTo>
                  <a:pt x="1685760" y="736771"/>
                </a:lnTo>
                <a:lnTo>
                  <a:pt x="1689017" y="750436"/>
                </a:lnTo>
                <a:lnTo>
                  <a:pt x="1692489" y="764099"/>
                </a:lnTo>
                <a:lnTo>
                  <a:pt x="1695311" y="777764"/>
                </a:lnTo>
                <a:lnTo>
                  <a:pt x="1698133" y="791644"/>
                </a:lnTo>
                <a:lnTo>
                  <a:pt x="1700738" y="805525"/>
                </a:lnTo>
                <a:lnTo>
                  <a:pt x="1857896" y="805525"/>
                </a:lnTo>
                <a:lnTo>
                  <a:pt x="1862672" y="805742"/>
                </a:lnTo>
                <a:lnTo>
                  <a:pt x="1867448" y="806609"/>
                </a:lnTo>
                <a:lnTo>
                  <a:pt x="1872006" y="807477"/>
                </a:lnTo>
                <a:lnTo>
                  <a:pt x="1876130" y="809429"/>
                </a:lnTo>
                <a:lnTo>
                  <a:pt x="1880255" y="811164"/>
                </a:lnTo>
                <a:lnTo>
                  <a:pt x="1884161" y="813550"/>
                </a:lnTo>
                <a:lnTo>
                  <a:pt x="1887635" y="816370"/>
                </a:lnTo>
                <a:lnTo>
                  <a:pt x="1891108" y="819406"/>
                </a:lnTo>
                <a:lnTo>
                  <a:pt x="1894147" y="822659"/>
                </a:lnTo>
                <a:lnTo>
                  <a:pt x="1896969" y="826346"/>
                </a:lnTo>
                <a:lnTo>
                  <a:pt x="1899356" y="830250"/>
                </a:lnTo>
                <a:lnTo>
                  <a:pt x="1901310" y="833937"/>
                </a:lnTo>
                <a:lnTo>
                  <a:pt x="1902830" y="838275"/>
                </a:lnTo>
                <a:lnTo>
                  <a:pt x="1903915" y="843047"/>
                </a:lnTo>
                <a:lnTo>
                  <a:pt x="1904566" y="847601"/>
                </a:lnTo>
                <a:lnTo>
                  <a:pt x="1905000" y="852156"/>
                </a:lnTo>
                <a:lnTo>
                  <a:pt x="1905000" y="1011353"/>
                </a:lnTo>
                <a:lnTo>
                  <a:pt x="1904566" y="1015907"/>
                </a:lnTo>
                <a:lnTo>
                  <a:pt x="1904132" y="1020896"/>
                </a:lnTo>
                <a:lnTo>
                  <a:pt x="1902830" y="1025234"/>
                </a:lnTo>
                <a:lnTo>
                  <a:pt x="1901310" y="1029571"/>
                </a:lnTo>
                <a:lnTo>
                  <a:pt x="1899356" y="1033692"/>
                </a:lnTo>
                <a:lnTo>
                  <a:pt x="1896969" y="1037596"/>
                </a:lnTo>
                <a:lnTo>
                  <a:pt x="1894147" y="1041283"/>
                </a:lnTo>
                <a:lnTo>
                  <a:pt x="1891325" y="1044536"/>
                </a:lnTo>
                <a:lnTo>
                  <a:pt x="1887852" y="1047356"/>
                </a:lnTo>
                <a:lnTo>
                  <a:pt x="1884161" y="1050175"/>
                </a:lnTo>
                <a:lnTo>
                  <a:pt x="1880255" y="1052562"/>
                </a:lnTo>
                <a:lnTo>
                  <a:pt x="1876130" y="1054513"/>
                </a:lnTo>
                <a:lnTo>
                  <a:pt x="1872006" y="1056032"/>
                </a:lnTo>
                <a:lnTo>
                  <a:pt x="1867448" y="1057116"/>
                </a:lnTo>
                <a:lnTo>
                  <a:pt x="1862672" y="1057983"/>
                </a:lnTo>
                <a:lnTo>
                  <a:pt x="1858113" y="1058201"/>
                </a:lnTo>
                <a:lnTo>
                  <a:pt x="1700738" y="1058201"/>
                </a:lnTo>
                <a:lnTo>
                  <a:pt x="1698133" y="1072082"/>
                </a:lnTo>
                <a:lnTo>
                  <a:pt x="1695311" y="1085962"/>
                </a:lnTo>
                <a:lnTo>
                  <a:pt x="1692489" y="1099626"/>
                </a:lnTo>
                <a:lnTo>
                  <a:pt x="1689017" y="1113507"/>
                </a:lnTo>
                <a:lnTo>
                  <a:pt x="1685760" y="1126737"/>
                </a:lnTo>
                <a:lnTo>
                  <a:pt x="1681853" y="1140401"/>
                </a:lnTo>
                <a:lnTo>
                  <a:pt x="1677946" y="1153848"/>
                </a:lnTo>
                <a:lnTo>
                  <a:pt x="1673605" y="1166862"/>
                </a:lnTo>
                <a:lnTo>
                  <a:pt x="1669263" y="1180092"/>
                </a:lnTo>
                <a:lnTo>
                  <a:pt x="1664704" y="1193105"/>
                </a:lnTo>
                <a:lnTo>
                  <a:pt x="1659712" y="1205902"/>
                </a:lnTo>
                <a:lnTo>
                  <a:pt x="1654502" y="1218698"/>
                </a:lnTo>
                <a:lnTo>
                  <a:pt x="1649293" y="1231711"/>
                </a:lnTo>
                <a:lnTo>
                  <a:pt x="1643866" y="1244291"/>
                </a:lnTo>
                <a:lnTo>
                  <a:pt x="1637788" y="1256654"/>
                </a:lnTo>
                <a:lnTo>
                  <a:pt x="1631927" y="1269016"/>
                </a:lnTo>
                <a:lnTo>
                  <a:pt x="1759564" y="1361411"/>
                </a:lnTo>
                <a:lnTo>
                  <a:pt x="1763254" y="1364231"/>
                </a:lnTo>
                <a:lnTo>
                  <a:pt x="1766510" y="1367701"/>
                </a:lnTo>
                <a:lnTo>
                  <a:pt x="1769332" y="1371171"/>
                </a:lnTo>
                <a:lnTo>
                  <a:pt x="1771937" y="1375075"/>
                </a:lnTo>
                <a:lnTo>
                  <a:pt x="1774325" y="1379196"/>
                </a:lnTo>
                <a:lnTo>
                  <a:pt x="1775844" y="1383317"/>
                </a:lnTo>
                <a:lnTo>
                  <a:pt x="1777146" y="1387654"/>
                </a:lnTo>
                <a:lnTo>
                  <a:pt x="1778015" y="1391992"/>
                </a:lnTo>
                <a:lnTo>
                  <a:pt x="1778666" y="1396330"/>
                </a:lnTo>
                <a:lnTo>
                  <a:pt x="1778666" y="1401101"/>
                </a:lnTo>
                <a:lnTo>
                  <a:pt x="1778449" y="1405439"/>
                </a:lnTo>
                <a:lnTo>
                  <a:pt x="1777581" y="1409994"/>
                </a:lnTo>
                <a:lnTo>
                  <a:pt x="1776278" y="1414332"/>
                </a:lnTo>
                <a:lnTo>
                  <a:pt x="1774542" y="1418886"/>
                </a:lnTo>
                <a:lnTo>
                  <a:pt x="1772371" y="1422790"/>
                </a:lnTo>
                <a:lnTo>
                  <a:pt x="1769766" y="1426694"/>
                </a:lnTo>
                <a:lnTo>
                  <a:pt x="1676210" y="1555526"/>
                </a:lnTo>
                <a:lnTo>
                  <a:pt x="1673171" y="1559214"/>
                </a:lnTo>
                <a:lnTo>
                  <a:pt x="1670132" y="1562467"/>
                </a:lnTo>
                <a:lnTo>
                  <a:pt x="1666441" y="1565503"/>
                </a:lnTo>
                <a:lnTo>
                  <a:pt x="1662534" y="1567889"/>
                </a:lnTo>
                <a:lnTo>
                  <a:pt x="1658410" y="1570275"/>
                </a:lnTo>
                <a:lnTo>
                  <a:pt x="1654285" y="1572010"/>
                </a:lnTo>
                <a:lnTo>
                  <a:pt x="1649944" y="1573311"/>
                </a:lnTo>
                <a:lnTo>
                  <a:pt x="1645603" y="1573962"/>
                </a:lnTo>
                <a:lnTo>
                  <a:pt x="1641261" y="1574612"/>
                </a:lnTo>
                <a:lnTo>
                  <a:pt x="1636702" y="1574830"/>
                </a:lnTo>
                <a:lnTo>
                  <a:pt x="1632144" y="1574179"/>
                </a:lnTo>
                <a:lnTo>
                  <a:pt x="1627586" y="1573528"/>
                </a:lnTo>
                <a:lnTo>
                  <a:pt x="1623244" y="1572227"/>
                </a:lnTo>
                <a:lnTo>
                  <a:pt x="1618903" y="1570708"/>
                </a:lnTo>
                <a:lnTo>
                  <a:pt x="1614779" y="1568323"/>
                </a:lnTo>
                <a:lnTo>
                  <a:pt x="1610872" y="1565720"/>
                </a:lnTo>
                <a:lnTo>
                  <a:pt x="1483234" y="1473326"/>
                </a:lnTo>
                <a:lnTo>
                  <a:pt x="1473250" y="1483085"/>
                </a:lnTo>
                <a:lnTo>
                  <a:pt x="1463047" y="1492195"/>
                </a:lnTo>
                <a:lnTo>
                  <a:pt x="1452628" y="1501521"/>
                </a:lnTo>
                <a:lnTo>
                  <a:pt x="1442209" y="1510631"/>
                </a:lnTo>
                <a:lnTo>
                  <a:pt x="1431572" y="1519523"/>
                </a:lnTo>
                <a:lnTo>
                  <a:pt x="1420719" y="1527982"/>
                </a:lnTo>
                <a:lnTo>
                  <a:pt x="1409648" y="1536440"/>
                </a:lnTo>
                <a:lnTo>
                  <a:pt x="1398578" y="1544682"/>
                </a:lnTo>
                <a:lnTo>
                  <a:pt x="1387290" y="1552923"/>
                </a:lnTo>
                <a:lnTo>
                  <a:pt x="1375785" y="1560731"/>
                </a:lnTo>
                <a:lnTo>
                  <a:pt x="1364281" y="1568323"/>
                </a:lnTo>
                <a:lnTo>
                  <a:pt x="1352342" y="1575914"/>
                </a:lnTo>
                <a:lnTo>
                  <a:pt x="1340403" y="1583071"/>
                </a:lnTo>
                <a:lnTo>
                  <a:pt x="1328464" y="1590228"/>
                </a:lnTo>
                <a:lnTo>
                  <a:pt x="1316091" y="1596952"/>
                </a:lnTo>
                <a:lnTo>
                  <a:pt x="1303718" y="1603676"/>
                </a:lnTo>
                <a:lnTo>
                  <a:pt x="1352559" y="1753112"/>
                </a:lnTo>
                <a:lnTo>
                  <a:pt x="1353645" y="1757883"/>
                </a:lnTo>
                <a:lnTo>
                  <a:pt x="1354296" y="1762655"/>
                </a:lnTo>
                <a:lnTo>
                  <a:pt x="1354946" y="1767426"/>
                </a:lnTo>
                <a:lnTo>
                  <a:pt x="1354730" y="1771764"/>
                </a:lnTo>
                <a:lnTo>
                  <a:pt x="1354079" y="1776319"/>
                </a:lnTo>
                <a:lnTo>
                  <a:pt x="1353210" y="1780657"/>
                </a:lnTo>
                <a:lnTo>
                  <a:pt x="1351474" y="1784995"/>
                </a:lnTo>
                <a:lnTo>
                  <a:pt x="1349737" y="1789115"/>
                </a:lnTo>
                <a:lnTo>
                  <a:pt x="1347349" y="1793019"/>
                </a:lnTo>
                <a:lnTo>
                  <a:pt x="1344962" y="1796707"/>
                </a:lnTo>
                <a:lnTo>
                  <a:pt x="1342139" y="1799960"/>
                </a:lnTo>
                <a:lnTo>
                  <a:pt x="1338666" y="1803214"/>
                </a:lnTo>
                <a:lnTo>
                  <a:pt x="1335194" y="1806033"/>
                </a:lnTo>
                <a:lnTo>
                  <a:pt x="1331286" y="1808419"/>
                </a:lnTo>
                <a:lnTo>
                  <a:pt x="1326945" y="1810588"/>
                </a:lnTo>
                <a:lnTo>
                  <a:pt x="1322603" y="1812323"/>
                </a:lnTo>
                <a:lnTo>
                  <a:pt x="1171306" y="1861556"/>
                </a:lnTo>
                <a:lnTo>
                  <a:pt x="1166531" y="1862641"/>
                </a:lnTo>
                <a:lnTo>
                  <a:pt x="1161972" y="1863508"/>
                </a:lnTo>
                <a:lnTo>
                  <a:pt x="1157414" y="1863725"/>
                </a:lnTo>
                <a:lnTo>
                  <a:pt x="1152638" y="1863725"/>
                </a:lnTo>
                <a:lnTo>
                  <a:pt x="1148080" y="1862858"/>
                </a:lnTo>
                <a:lnTo>
                  <a:pt x="1143738" y="1861990"/>
                </a:lnTo>
                <a:lnTo>
                  <a:pt x="1139614" y="1860472"/>
                </a:lnTo>
                <a:lnTo>
                  <a:pt x="1135490" y="1858520"/>
                </a:lnTo>
                <a:lnTo>
                  <a:pt x="1131365" y="1856568"/>
                </a:lnTo>
                <a:lnTo>
                  <a:pt x="1127675" y="1853748"/>
                </a:lnTo>
                <a:lnTo>
                  <a:pt x="1124419" y="1850929"/>
                </a:lnTo>
                <a:lnTo>
                  <a:pt x="1121380" y="1847459"/>
                </a:lnTo>
                <a:lnTo>
                  <a:pt x="1118558" y="1843989"/>
                </a:lnTo>
                <a:lnTo>
                  <a:pt x="1115954" y="1840085"/>
                </a:lnTo>
                <a:lnTo>
                  <a:pt x="1113783" y="1835747"/>
                </a:lnTo>
                <a:lnTo>
                  <a:pt x="1112046" y="1831409"/>
                </a:lnTo>
                <a:lnTo>
                  <a:pt x="1063423" y="1681538"/>
                </a:lnTo>
                <a:lnTo>
                  <a:pt x="1049747" y="1683491"/>
                </a:lnTo>
                <a:lnTo>
                  <a:pt x="1036289" y="1685009"/>
                </a:lnTo>
                <a:lnTo>
                  <a:pt x="1022397" y="1686310"/>
                </a:lnTo>
                <a:lnTo>
                  <a:pt x="1008505" y="1687611"/>
                </a:lnTo>
                <a:lnTo>
                  <a:pt x="994612" y="1688479"/>
                </a:lnTo>
                <a:lnTo>
                  <a:pt x="980719" y="1689130"/>
                </a:lnTo>
                <a:lnTo>
                  <a:pt x="966392" y="1689346"/>
                </a:lnTo>
                <a:lnTo>
                  <a:pt x="952500" y="1689780"/>
                </a:lnTo>
                <a:lnTo>
                  <a:pt x="938391" y="1689346"/>
                </a:lnTo>
                <a:lnTo>
                  <a:pt x="924281" y="1689130"/>
                </a:lnTo>
                <a:lnTo>
                  <a:pt x="910389" y="1688479"/>
                </a:lnTo>
                <a:lnTo>
                  <a:pt x="896497" y="1687611"/>
                </a:lnTo>
                <a:lnTo>
                  <a:pt x="882604" y="1686310"/>
                </a:lnTo>
                <a:lnTo>
                  <a:pt x="868929" y="1685009"/>
                </a:lnTo>
                <a:lnTo>
                  <a:pt x="855036" y="1683491"/>
                </a:lnTo>
                <a:lnTo>
                  <a:pt x="841361" y="1681538"/>
                </a:lnTo>
                <a:lnTo>
                  <a:pt x="793172" y="1831409"/>
                </a:lnTo>
                <a:lnTo>
                  <a:pt x="791218" y="1835963"/>
                </a:lnTo>
                <a:lnTo>
                  <a:pt x="789264" y="1840085"/>
                </a:lnTo>
                <a:lnTo>
                  <a:pt x="786660" y="1843989"/>
                </a:lnTo>
                <a:lnTo>
                  <a:pt x="783837" y="1847459"/>
                </a:lnTo>
                <a:lnTo>
                  <a:pt x="780798" y="1850929"/>
                </a:lnTo>
                <a:lnTo>
                  <a:pt x="777108" y="1853748"/>
                </a:lnTo>
                <a:lnTo>
                  <a:pt x="773635" y="1856568"/>
                </a:lnTo>
                <a:lnTo>
                  <a:pt x="769728" y="1858520"/>
                </a:lnTo>
                <a:lnTo>
                  <a:pt x="765604" y="1860472"/>
                </a:lnTo>
                <a:lnTo>
                  <a:pt x="761262" y="1861990"/>
                </a:lnTo>
                <a:lnTo>
                  <a:pt x="756921" y="1862858"/>
                </a:lnTo>
                <a:lnTo>
                  <a:pt x="752145" y="1863725"/>
                </a:lnTo>
                <a:lnTo>
                  <a:pt x="747804" y="1863725"/>
                </a:lnTo>
                <a:lnTo>
                  <a:pt x="743246" y="1863508"/>
                </a:lnTo>
                <a:lnTo>
                  <a:pt x="738470" y="1862641"/>
                </a:lnTo>
                <a:lnTo>
                  <a:pt x="733694" y="1861340"/>
                </a:lnTo>
                <a:lnTo>
                  <a:pt x="582614" y="1812323"/>
                </a:lnTo>
                <a:lnTo>
                  <a:pt x="578056" y="1810588"/>
                </a:lnTo>
                <a:lnTo>
                  <a:pt x="573931" y="1808419"/>
                </a:lnTo>
                <a:lnTo>
                  <a:pt x="570024" y="1806033"/>
                </a:lnTo>
                <a:lnTo>
                  <a:pt x="566551" y="1803214"/>
                </a:lnTo>
                <a:lnTo>
                  <a:pt x="563078" y="1799960"/>
                </a:lnTo>
                <a:lnTo>
                  <a:pt x="560039" y="1796707"/>
                </a:lnTo>
                <a:lnTo>
                  <a:pt x="557434" y="1793019"/>
                </a:lnTo>
                <a:lnTo>
                  <a:pt x="555481" y="1789115"/>
                </a:lnTo>
                <a:lnTo>
                  <a:pt x="553310" y="1784995"/>
                </a:lnTo>
                <a:lnTo>
                  <a:pt x="552007" y="1780657"/>
                </a:lnTo>
                <a:lnTo>
                  <a:pt x="550922" y="1776319"/>
                </a:lnTo>
                <a:lnTo>
                  <a:pt x="550271" y="1771764"/>
                </a:lnTo>
                <a:lnTo>
                  <a:pt x="550271" y="1767426"/>
                </a:lnTo>
                <a:lnTo>
                  <a:pt x="550488" y="1762655"/>
                </a:lnTo>
                <a:lnTo>
                  <a:pt x="551356" y="1757883"/>
                </a:lnTo>
                <a:lnTo>
                  <a:pt x="552224" y="1753112"/>
                </a:lnTo>
                <a:lnTo>
                  <a:pt x="601282" y="1603676"/>
                </a:lnTo>
                <a:lnTo>
                  <a:pt x="588909" y="1596952"/>
                </a:lnTo>
                <a:lnTo>
                  <a:pt x="576753" y="1590228"/>
                </a:lnTo>
                <a:lnTo>
                  <a:pt x="564597" y="1583071"/>
                </a:lnTo>
                <a:lnTo>
                  <a:pt x="552658" y="1575914"/>
                </a:lnTo>
                <a:lnTo>
                  <a:pt x="540936" y="1568323"/>
                </a:lnTo>
                <a:lnTo>
                  <a:pt x="529215" y="1560731"/>
                </a:lnTo>
                <a:lnTo>
                  <a:pt x="517927" y="1552923"/>
                </a:lnTo>
                <a:lnTo>
                  <a:pt x="506423" y="1544682"/>
                </a:lnTo>
                <a:lnTo>
                  <a:pt x="495135" y="1536440"/>
                </a:lnTo>
                <a:lnTo>
                  <a:pt x="484281" y="1527982"/>
                </a:lnTo>
                <a:lnTo>
                  <a:pt x="473428" y="1519306"/>
                </a:lnTo>
                <a:lnTo>
                  <a:pt x="462791" y="1510631"/>
                </a:lnTo>
                <a:lnTo>
                  <a:pt x="452155" y="1501521"/>
                </a:lnTo>
                <a:lnTo>
                  <a:pt x="441953" y="1492195"/>
                </a:lnTo>
                <a:lnTo>
                  <a:pt x="431751" y="1482869"/>
                </a:lnTo>
                <a:lnTo>
                  <a:pt x="421549" y="1473108"/>
                </a:lnTo>
                <a:lnTo>
                  <a:pt x="294346" y="1565720"/>
                </a:lnTo>
                <a:lnTo>
                  <a:pt x="290222" y="1568323"/>
                </a:lnTo>
                <a:lnTo>
                  <a:pt x="286097" y="1570708"/>
                </a:lnTo>
                <a:lnTo>
                  <a:pt x="281756" y="1572227"/>
                </a:lnTo>
                <a:lnTo>
                  <a:pt x="277197" y="1573528"/>
                </a:lnTo>
                <a:lnTo>
                  <a:pt x="272856" y="1574179"/>
                </a:lnTo>
                <a:lnTo>
                  <a:pt x="268298" y="1574830"/>
                </a:lnTo>
                <a:lnTo>
                  <a:pt x="263739" y="1574830"/>
                </a:lnTo>
                <a:lnTo>
                  <a:pt x="259397" y="1574179"/>
                </a:lnTo>
                <a:lnTo>
                  <a:pt x="254839" y="1573311"/>
                </a:lnTo>
                <a:lnTo>
                  <a:pt x="250498" y="1572010"/>
                </a:lnTo>
                <a:lnTo>
                  <a:pt x="246374" y="1570275"/>
                </a:lnTo>
                <a:lnTo>
                  <a:pt x="242249" y="1568106"/>
                </a:lnTo>
                <a:lnTo>
                  <a:pt x="238776" y="1565503"/>
                </a:lnTo>
                <a:lnTo>
                  <a:pt x="235086" y="1562467"/>
                </a:lnTo>
                <a:lnTo>
                  <a:pt x="231829" y="1559214"/>
                </a:lnTo>
                <a:lnTo>
                  <a:pt x="228791" y="1555526"/>
                </a:lnTo>
                <a:lnTo>
                  <a:pt x="135017" y="1426694"/>
                </a:lnTo>
                <a:lnTo>
                  <a:pt x="132412" y="1422790"/>
                </a:lnTo>
                <a:lnTo>
                  <a:pt x="130458" y="1418886"/>
                </a:lnTo>
                <a:lnTo>
                  <a:pt x="128722" y="1414332"/>
                </a:lnTo>
                <a:lnTo>
                  <a:pt x="127419" y="1409994"/>
                </a:lnTo>
                <a:lnTo>
                  <a:pt x="126551" y="1405439"/>
                </a:lnTo>
                <a:lnTo>
                  <a:pt x="126334" y="1401101"/>
                </a:lnTo>
                <a:lnTo>
                  <a:pt x="126334" y="1396330"/>
                </a:lnTo>
                <a:lnTo>
                  <a:pt x="126768" y="1391992"/>
                </a:lnTo>
                <a:lnTo>
                  <a:pt x="127853" y="1387654"/>
                </a:lnTo>
                <a:lnTo>
                  <a:pt x="129156" y="1383317"/>
                </a:lnTo>
                <a:lnTo>
                  <a:pt x="130893" y="1379196"/>
                </a:lnTo>
                <a:lnTo>
                  <a:pt x="133063" y="1375075"/>
                </a:lnTo>
                <a:lnTo>
                  <a:pt x="135668" y="1371171"/>
                </a:lnTo>
                <a:lnTo>
                  <a:pt x="138490" y="1367701"/>
                </a:lnTo>
                <a:lnTo>
                  <a:pt x="141746" y="1364447"/>
                </a:lnTo>
                <a:lnTo>
                  <a:pt x="145653" y="1361411"/>
                </a:lnTo>
                <a:lnTo>
                  <a:pt x="272856" y="1269016"/>
                </a:lnTo>
                <a:lnTo>
                  <a:pt x="266995" y="1256654"/>
                </a:lnTo>
                <a:lnTo>
                  <a:pt x="261351" y="1244074"/>
                </a:lnTo>
                <a:lnTo>
                  <a:pt x="255707" y="1231711"/>
                </a:lnTo>
                <a:lnTo>
                  <a:pt x="250281" y="1218698"/>
                </a:lnTo>
                <a:lnTo>
                  <a:pt x="245071" y="1205902"/>
                </a:lnTo>
                <a:lnTo>
                  <a:pt x="240295" y="1193105"/>
                </a:lnTo>
                <a:lnTo>
                  <a:pt x="235737" y="1180092"/>
                </a:lnTo>
                <a:lnTo>
                  <a:pt x="231178" y="1166862"/>
                </a:lnTo>
                <a:lnTo>
                  <a:pt x="227054" y="1153848"/>
                </a:lnTo>
                <a:lnTo>
                  <a:pt x="222930" y="1140401"/>
                </a:lnTo>
                <a:lnTo>
                  <a:pt x="219457" y="1126737"/>
                </a:lnTo>
                <a:lnTo>
                  <a:pt x="215767" y="1113507"/>
                </a:lnTo>
                <a:lnTo>
                  <a:pt x="212728" y="1099626"/>
                </a:lnTo>
                <a:lnTo>
                  <a:pt x="209689" y="1085962"/>
                </a:lnTo>
                <a:lnTo>
                  <a:pt x="207084" y="1072082"/>
                </a:lnTo>
                <a:lnTo>
                  <a:pt x="204479" y="1058201"/>
                </a:lnTo>
                <a:lnTo>
                  <a:pt x="47104" y="1058201"/>
                </a:lnTo>
                <a:lnTo>
                  <a:pt x="42111" y="1057983"/>
                </a:lnTo>
                <a:lnTo>
                  <a:pt x="37552" y="1057116"/>
                </a:lnTo>
                <a:lnTo>
                  <a:pt x="32994" y="1056032"/>
                </a:lnTo>
                <a:lnTo>
                  <a:pt x="28653" y="1054513"/>
                </a:lnTo>
                <a:lnTo>
                  <a:pt x="24745" y="1052562"/>
                </a:lnTo>
                <a:lnTo>
                  <a:pt x="20839" y="1050175"/>
                </a:lnTo>
                <a:lnTo>
                  <a:pt x="16931" y="1047356"/>
                </a:lnTo>
                <a:lnTo>
                  <a:pt x="13892" y="1044536"/>
                </a:lnTo>
                <a:lnTo>
                  <a:pt x="10853" y="1041283"/>
                </a:lnTo>
                <a:lnTo>
                  <a:pt x="8032" y="1037596"/>
                </a:lnTo>
                <a:lnTo>
                  <a:pt x="5644" y="1033692"/>
                </a:lnTo>
                <a:lnTo>
                  <a:pt x="3690" y="1029571"/>
                </a:lnTo>
                <a:lnTo>
                  <a:pt x="1954" y="1025234"/>
                </a:lnTo>
                <a:lnTo>
                  <a:pt x="1085" y="1020896"/>
                </a:lnTo>
                <a:lnTo>
                  <a:pt x="217" y="1015907"/>
                </a:lnTo>
                <a:lnTo>
                  <a:pt x="0" y="1011353"/>
                </a:lnTo>
                <a:lnTo>
                  <a:pt x="0" y="852156"/>
                </a:lnTo>
                <a:lnTo>
                  <a:pt x="217" y="847601"/>
                </a:lnTo>
                <a:lnTo>
                  <a:pt x="1085" y="843047"/>
                </a:lnTo>
                <a:lnTo>
                  <a:pt x="1954" y="838275"/>
                </a:lnTo>
                <a:lnTo>
                  <a:pt x="3690" y="833937"/>
                </a:lnTo>
                <a:lnTo>
                  <a:pt x="5644" y="830250"/>
                </a:lnTo>
                <a:lnTo>
                  <a:pt x="8032" y="826346"/>
                </a:lnTo>
                <a:lnTo>
                  <a:pt x="10853" y="822659"/>
                </a:lnTo>
                <a:lnTo>
                  <a:pt x="13892" y="819406"/>
                </a:lnTo>
                <a:lnTo>
                  <a:pt x="16931" y="816370"/>
                </a:lnTo>
                <a:lnTo>
                  <a:pt x="20839" y="813550"/>
                </a:lnTo>
                <a:lnTo>
                  <a:pt x="24745" y="811164"/>
                </a:lnTo>
                <a:lnTo>
                  <a:pt x="28653" y="809429"/>
                </a:lnTo>
                <a:lnTo>
                  <a:pt x="32994" y="807477"/>
                </a:lnTo>
                <a:lnTo>
                  <a:pt x="37552" y="806609"/>
                </a:lnTo>
                <a:lnTo>
                  <a:pt x="42111" y="805742"/>
                </a:lnTo>
                <a:lnTo>
                  <a:pt x="47104" y="805525"/>
                </a:lnTo>
                <a:lnTo>
                  <a:pt x="204479" y="805525"/>
                </a:lnTo>
                <a:lnTo>
                  <a:pt x="207084" y="791644"/>
                </a:lnTo>
                <a:lnTo>
                  <a:pt x="209689" y="777764"/>
                </a:lnTo>
                <a:lnTo>
                  <a:pt x="212728" y="764099"/>
                </a:lnTo>
                <a:lnTo>
                  <a:pt x="215767" y="750436"/>
                </a:lnTo>
                <a:lnTo>
                  <a:pt x="219457" y="736771"/>
                </a:lnTo>
                <a:lnTo>
                  <a:pt x="222930" y="723324"/>
                </a:lnTo>
                <a:lnTo>
                  <a:pt x="227054" y="709877"/>
                </a:lnTo>
                <a:lnTo>
                  <a:pt x="231178" y="696647"/>
                </a:lnTo>
                <a:lnTo>
                  <a:pt x="235737" y="683634"/>
                </a:lnTo>
                <a:lnTo>
                  <a:pt x="240295" y="670620"/>
                </a:lnTo>
                <a:lnTo>
                  <a:pt x="245071" y="657607"/>
                </a:lnTo>
                <a:lnTo>
                  <a:pt x="250281" y="644810"/>
                </a:lnTo>
                <a:lnTo>
                  <a:pt x="255707" y="632014"/>
                </a:lnTo>
                <a:lnTo>
                  <a:pt x="261351" y="619434"/>
                </a:lnTo>
                <a:lnTo>
                  <a:pt x="266995" y="607072"/>
                </a:lnTo>
                <a:lnTo>
                  <a:pt x="272856" y="594709"/>
                </a:lnTo>
                <a:lnTo>
                  <a:pt x="145653" y="502098"/>
                </a:lnTo>
                <a:lnTo>
                  <a:pt x="141746" y="499061"/>
                </a:lnTo>
                <a:lnTo>
                  <a:pt x="138490" y="495808"/>
                </a:lnTo>
                <a:lnTo>
                  <a:pt x="135668" y="492337"/>
                </a:lnTo>
                <a:lnTo>
                  <a:pt x="133063" y="488651"/>
                </a:lnTo>
                <a:lnTo>
                  <a:pt x="130893" y="484529"/>
                </a:lnTo>
                <a:lnTo>
                  <a:pt x="129156" y="480409"/>
                </a:lnTo>
                <a:lnTo>
                  <a:pt x="127853" y="475854"/>
                </a:lnTo>
                <a:lnTo>
                  <a:pt x="126768" y="471516"/>
                </a:lnTo>
                <a:lnTo>
                  <a:pt x="126334" y="467178"/>
                </a:lnTo>
                <a:lnTo>
                  <a:pt x="126334" y="462624"/>
                </a:lnTo>
                <a:lnTo>
                  <a:pt x="126551" y="458069"/>
                </a:lnTo>
                <a:lnTo>
                  <a:pt x="127419" y="453515"/>
                </a:lnTo>
                <a:lnTo>
                  <a:pt x="128722" y="449177"/>
                </a:lnTo>
                <a:lnTo>
                  <a:pt x="130458" y="444839"/>
                </a:lnTo>
                <a:lnTo>
                  <a:pt x="132412" y="440718"/>
                </a:lnTo>
                <a:lnTo>
                  <a:pt x="135017" y="436597"/>
                </a:lnTo>
                <a:lnTo>
                  <a:pt x="228791" y="308416"/>
                </a:lnTo>
                <a:lnTo>
                  <a:pt x="231829" y="304512"/>
                </a:lnTo>
                <a:lnTo>
                  <a:pt x="235086" y="301259"/>
                </a:lnTo>
                <a:lnTo>
                  <a:pt x="238776" y="298005"/>
                </a:lnTo>
                <a:lnTo>
                  <a:pt x="242249" y="295619"/>
                </a:lnTo>
                <a:lnTo>
                  <a:pt x="246374" y="293451"/>
                </a:lnTo>
                <a:lnTo>
                  <a:pt x="250498" y="291715"/>
                </a:lnTo>
                <a:lnTo>
                  <a:pt x="254839" y="290414"/>
                </a:lnTo>
                <a:lnTo>
                  <a:pt x="259397" y="289330"/>
                </a:lnTo>
                <a:lnTo>
                  <a:pt x="263739" y="288896"/>
                </a:lnTo>
                <a:lnTo>
                  <a:pt x="268298" y="288896"/>
                </a:lnTo>
                <a:lnTo>
                  <a:pt x="272856" y="289330"/>
                </a:lnTo>
                <a:lnTo>
                  <a:pt x="277197" y="290197"/>
                </a:lnTo>
                <a:lnTo>
                  <a:pt x="281756" y="291499"/>
                </a:lnTo>
                <a:lnTo>
                  <a:pt x="286097" y="293017"/>
                </a:lnTo>
                <a:lnTo>
                  <a:pt x="290222" y="295186"/>
                </a:lnTo>
                <a:lnTo>
                  <a:pt x="294346" y="297788"/>
                </a:lnTo>
                <a:lnTo>
                  <a:pt x="421549" y="390400"/>
                </a:lnTo>
                <a:lnTo>
                  <a:pt x="431751" y="380857"/>
                </a:lnTo>
                <a:lnTo>
                  <a:pt x="441953" y="371314"/>
                </a:lnTo>
                <a:lnTo>
                  <a:pt x="452155" y="361988"/>
                </a:lnTo>
                <a:lnTo>
                  <a:pt x="462791" y="353095"/>
                </a:lnTo>
                <a:lnTo>
                  <a:pt x="473645" y="344203"/>
                </a:lnTo>
                <a:lnTo>
                  <a:pt x="484281" y="335527"/>
                </a:lnTo>
                <a:lnTo>
                  <a:pt x="495135" y="327068"/>
                </a:lnTo>
                <a:lnTo>
                  <a:pt x="506423" y="318827"/>
                </a:lnTo>
                <a:lnTo>
                  <a:pt x="517927" y="310585"/>
                </a:lnTo>
                <a:lnTo>
                  <a:pt x="529215" y="302994"/>
                </a:lnTo>
                <a:lnTo>
                  <a:pt x="540936" y="295186"/>
                </a:lnTo>
                <a:lnTo>
                  <a:pt x="552658" y="287811"/>
                </a:lnTo>
                <a:lnTo>
                  <a:pt x="564597" y="280654"/>
                </a:lnTo>
                <a:lnTo>
                  <a:pt x="576753" y="273497"/>
                </a:lnTo>
                <a:lnTo>
                  <a:pt x="588909" y="266773"/>
                </a:lnTo>
                <a:lnTo>
                  <a:pt x="601282" y="260050"/>
                </a:lnTo>
                <a:lnTo>
                  <a:pt x="552224" y="110396"/>
                </a:lnTo>
                <a:lnTo>
                  <a:pt x="550922" y="105842"/>
                </a:lnTo>
                <a:lnTo>
                  <a:pt x="550488" y="100853"/>
                </a:lnTo>
                <a:lnTo>
                  <a:pt x="550053" y="96299"/>
                </a:lnTo>
                <a:lnTo>
                  <a:pt x="550271" y="91961"/>
                </a:lnTo>
                <a:lnTo>
                  <a:pt x="550704" y="87406"/>
                </a:lnTo>
                <a:lnTo>
                  <a:pt x="552007" y="82852"/>
                </a:lnTo>
                <a:lnTo>
                  <a:pt x="553310" y="78514"/>
                </a:lnTo>
                <a:lnTo>
                  <a:pt x="555046" y="74826"/>
                </a:lnTo>
                <a:lnTo>
                  <a:pt x="557434" y="70706"/>
                </a:lnTo>
                <a:lnTo>
                  <a:pt x="560039" y="67018"/>
                </a:lnTo>
                <a:lnTo>
                  <a:pt x="563078" y="63765"/>
                </a:lnTo>
                <a:lnTo>
                  <a:pt x="566551" y="60512"/>
                </a:lnTo>
                <a:lnTo>
                  <a:pt x="570024" y="57693"/>
                </a:lnTo>
                <a:lnTo>
                  <a:pt x="573931" y="55090"/>
                </a:lnTo>
                <a:lnTo>
                  <a:pt x="578056" y="53137"/>
                </a:lnTo>
                <a:lnTo>
                  <a:pt x="582614" y="51402"/>
                </a:lnTo>
                <a:lnTo>
                  <a:pt x="733912" y="1952"/>
                </a:lnTo>
                <a:lnTo>
                  <a:pt x="738470" y="868"/>
                </a:lnTo>
                <a:lnTo>
                  <a:pt x="743246" y="216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6" name="Group 6"/>
          <p:cNvGrpSpPr/>
          <p:nvPr/>
        </p:nvGrpSpPr>
        <p:grpSpPr>
          <a:xfrm>
            <a:off x="6184200" y="2878170"/>
            <a:ext cx="461677" cy="550831"/>
            <a:chOff x="6184200" y="2878170"/>
            <a:chExt cx="461677" cy="550831"/>
          </a:xfrm>
        </p:grpSpPr>
        <p:sp>
          <p:nvSpPr>
            <p:cNvPr id="7" name="Freeform 7"/>
            <p:cNvSpPr/>
            <p:nvPr/>
          </p:nvSpPr>
          <p:spPr>
            <a:xfrm>
              <a:off x="6350411" y="2984088"/>
              <a:ext cx="147161" cy="176213"/>
            </a:xfrm>
            <a:custGeom>
              <a:rect l="l" t="t" r="r" b="b"/>
              <a:pathLst>
                <a:path w="56" h="67">
                  <a:moveTo>
                    <a:pt x="28" y="0"/>
                  </a:moveTo>
                  <a:cubicBezTo>
                    <a:pt x="13" y="0"/>
                    <a:pt x="0" y="13"/>
                    <a:pt x="0" y="28"/>
                  </a:cubicBezTo>
                  <a:cubicBezTo>
                    <a:pt x="0" y="34"/>
                    <a:pt x="2" y="40"/>
                    <a:pt x="7" y="46"/>
                  </a:cubicBezTo>
                  <a:cubicBezTo>
                    <a:pt x="11" y="52"/>
                    <a:pt x="15" y="58"/>
                    <a:pt x="16" y="65"/>
                  </a:cubicBezTo>
                  <a:cubicBezTo>
                    <a:pt x="16" y="67"/>
                    <a:pt x="16" y="67"/>
                    <a:pt x="16" y="67"/>
                  </a:cubicBezTo>
                  <a:cubicBezTo>
                    <a:pt x="25" y="67"/>
                    <a:pt x="25" y="67"/>
                    <a:pt x="25" y="67"/>
                  </a:cubicBezTo>
                  <a:cubicBezTo>
                    <a:pt x="26" y="65"/>
                    <a:pt x="26" y="65"/>
                    <a:pt x="26" y="65"/>
                  </a:cubicBezTo>
                  <a:cubicBezTo>
                    <a:pt x="26" y="61"/>
                    <a:pt x="26" y="50"/>
                    <a:pt x="22" y="42"/>
                  </a:cubicBezTo>
                  <a:cubicBezTo>
                    <a:pt x="24" y="42"/>
                    <a:pt x="26" y="41"/>
                    <a:pt x="28" y="41"/>
                  </a:cubicBezTo>
                  <a:cubicBezTo>
                    <a:pt x="29" y="41"/>
                    <a:pt x="29" y="41"/>
                    <a:pt x="29" y="41"/>
                  </a:cubicBezTo>
                  <a:cubicBezTo>
                    <a:pt x="31" y="41"/>
                    <a:pt x="33" y="42"/>
                    <a:pt x="34" y="42"/>
                  </a:cubicBezTo>
                  <a:cubicBezTo>
                    <a:pt x="32" y="48"/>
                    <a:pt x="31" y="55"/>
                    <a:pt x="31" y="65"/>
                  </a:cubicBezTo>
                  <a:cubicBezTo>
                    <a:pt x="31" y="67"/>
                    <a:pt x="31" y="67"/>
                    <a:pt x="31" y="67"/>
                  </a:cubicBezTo>
                  <a:cubicBezTo>
                    <a:pt x="40" y="67"/>
                    <a:pt x="40" y="67"/>
                    <a:pt x="40" y="67"/>
                  </a:cubicBezTo>
                  <a:cubicBezTo>
                    <a:pt x="41" y="65"/>
                    <a:pt x="41" y="65"/>
                    <a:pt x="41" y="65"/>
                  </a:cubicBezTo>
                  <a:cubicBezTo>
                    <a:pt x="42" y="58"/>
                    <a:pt x="46" y="52"/>
                    <a:pt x="50" y="46"/>
                  </a:cubicBezTo>
                  <a:cubicBezTo>
                    <a:pt x="54" y="41"/>
                    <a:pt x="56" y="34"/>
                    <a:pt x="56" y="28"/>
                  </a:cubicBezTo>
                  <a:cubicBezTo>
                    <a:pt x="56" y="13"/>
                    <a:pt x="44" y="0"/>
                    <a:pt x="28" y="0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Freeform 8"/>
            <p:cNvSpPr/>
            <p:nvPr/>
          </p:nvSpPr>
          <p:spPr>
            <a:xfrm>
              <a:off x="6184200" y="2878170"/>
              <a:ext cx="461677" cy="550831"/>
            </a:xfrm>
            <a:custGeom>
              <a:rect l="l" t="t" r="r" b="b"/>
              <a:pathLst>
                <a:path w="175" h="209">
                  <a:moveTo>
                    <a:pt x="146" y="24"/>
                  </a:moveTo>
                  <a:cubicBezTo>
                    <a:pt x="126" y="8"/>
                    <a:pt x="100" y="0"/>
                    <a:pt x="66" y="8"/>
                  </a:cubicBezTo>
                  <a:cubicBezTo>
                    <a:pt x="42" y="15"/>
                    <a:pt x="21" y="33"/>
                    <a:pt x="16" y="67"/>
                  </a:cubicBezTo>
                  <a:cubicBezTo>
                    <a:pt x="14" y="78"/>
                    <a:pt x="16" y="84"/>
                    <a:pt x="16" y="85"/>
                  </a:cubicBezTo>
                  <a:cubicBezTo>
                    <a:pt x="18" y="87"/>
                    <a:pt x="20" y="91"/>
                    <a:pt x="20" y="94"/>
                  </a:cubicBezTo>
                  <a:cubicBezTo>
                    <a:pt x="20" y="95"/>
                    <a:pt x="19" y="96"/>
                    <a:pt x="19" y="97"/>
                  </a:cubicBezTo>
                  <a:cubicBezTo>
                    <a:pt x="2" y="121"/>
                    <a:pt x="2" y="121"/>
                    <a:pt x="2" y="121"/>
                  </a:cubicBezTo>
                  <a:cubicBezTo>
                    <a:pt x="1" y="123"/>
                    <a:pt x="0" y="125"/>
                    <a:pt x="1" y="127"/>
                  </a:cubicBezTo>
                  <a:cubicBezTo>
                    <a:pt x="4" y="132"/>
                    <a:pt x="12" y="131"/>
                    <a:pt x="14" y="132"/>
                  </a:cubicBezTo>
                  <a:cubicBezTo>
                    <a:pt x="16" y="133"/>
                    <a:pt x="17" y="136"/>
                    <a:pt x="16" y="139"/>
                  </a:cubicBezTo>
                  <a:cubicBezTo>
                    <a:pt x="15" y="141"/>
                    <a:pt x="13" y="145"/>
                    <a:pt x="15" y="146"/>
                  </a:cubicBezTo>
                  <a:cubicBezTo>
                    <a:pt x="17" y="147"/>
                    <a:pt x="19" y="148"/>
                    <a:pt x="19" y="148"/>
                  </a:cubicBezTo>
                  <a:cubicBezTo>
                    <a:pt x="19" y="148"/>
                    <a:pt x="16" y="149"/>
                    <a:pt x="16" y="151"/>
                  </a:cubicBezTo>
                  <a:cubicBezTo>
                    <a:pt x="15" y="153"/>
                    <a:pt x="16" y="156"/>
                    <a:pt x="19" y="157"/>
                  </a:cubicBezTo>
                  <a:cubicBezTo>
                    <a:pt x="19" y="157"/>
                    <a:pt x="22" y="164"/>
                    <a:pt x="21" y="171"/>
                  </a:cubicBezTo>
                  <a:cubicBezTo>
                    <a:pt x="20" y="177"/>
                    <a:pt x="18" y="183"/>
                    <a:pt x="23" y="187"/>
                  </a:cubicBezTo>
                  <a:cubicBezTo>
                    <a:pt x="28" y="191"/>
                    <a:pt x="48" y="188"/>
                    <a:pt x="60" y="184"/>
                  </a:cubicBezTo>
                  <a:cubicBezTo>
                    <a:pt x="60" y="184"/>
                    <a:pt x="64" y="191"/>
                    <a:pt x="68" y="209"/>
                  </a:cubicBezTo>
                  <a:cubicBezTo>
                    <a:pt x="152" y="183"/>
                    <a:pt x="152" y="183"/>
                    <a:pt x="152" y="183"/>
                  </a:cubicBezTo>
                  <a:cubicBezTo>
                    <a:pt x="147" y="170"/>
                    <a:pt x="145" y="163"/>
                    <a:pt x="145" y="159"/>
                  </a:cubicBezTo>
                  <a:cubicBezTo>
                    <a:pt x="143" y="148"/>
                    <a:pt x="160" y="128"/>
                    <a:pt x="166" y="106"/>
                  </a:cubicBezTo>
                  <a:cubicBezTo>
                    <a:pt x="173" y="81"/>
                    <a:pt x="175" y="48"/>
                    <a:pt x="146" y="24"/>
                  </a:cubicBezTo>
                  <a:close/>
                  <a:moveTo>
                    <a:pt x="118" y="90"/>
                  </a:moveTo>
                  <a:cubicBezTo>
                    <a:pt x="112" y="98"/>
                    <a:pt x="110" y="104"/>
                    <a:pt x="110" y="110"/>
                  </a:cubicBezTo>
                  <a:cubicBezTo>
                    <a:pt x="110" y="128"/>
                    <a:pt x="110" y="128"/>
                    <a:pt x="110" y="128"/>
                  </a:cubicBezTo>
                  <a:cubicBezTo>
                    <a:pt x="110" y="133"/>
                    <a:pt x="107" y="136"/>
                    <a:pt x="104" y="136"/>
                  </a:cubicBezTo>
                  <a:cubicBezTo>
                    <a:pt x="97" y="136"/>
                    <a:pt x="97" y="136"/>
                    <a:pt x="97" y="136"/>
                  </a:cubicBezTo>
                  <a:cubicBezTo>
                    <a:pt x="96" y="136"/>
                    <a:pt x="96" y="136"/>
                    <a:pt x="96" y="136"/>
                  </a:cubicBezTo>
                  <a:cubicBezTo>
                    <a:pt x="95" y="138"/>
                    <a:pt x="93" y="139"/>
                    <a:pt x="91" y="139"/>
                  </a:cubicBezTo>
                  <a:cubicBezTo>
                    <a:pt x="89" y="139"/>
                    <a:pt x="88" y="138"/>
                    <a:pt x="87" y="136"/>
                  </a:cubicBezTo>
                  <a:cubicBezTo>
                    <a:pt x="86" y="136"/>
                    <a:pt x="86" y="136"/>
                    <a:pt x="86" y="136"/>
                  </a:cubicBezTo>
                  <a:cubicBezTo>
                    <a:pt x="79" y="136"/>
                    <a:pt x="79" y="136"/>
                    <a:pt x="79" y="136"/>
                  </a:cubicBezTo>
                  <a:cubicBezTo>
                    <a:pt x="76" y="136"/>
                    <a:pt x="73" y="133"/>
                    <a:pt x="73" y="129"/>
                  </a:cubicBezTo>
                  <a:cubicBezTo>
                    <a:pt x="73" y="110"/>
                    <a:pt x="73" y="110"/>
                    <a:pt x="73" y="110"/>
                  </a:cubicBezTo>
                  <a:cubicBezTo>
                    <a:pt x="73" y="104"/>
                    <a:pt x="70" y="98"/>
                    <a:pt x="65" y="90"/>
                  </a:cubicBezTo>
                  <a:cubicBezTo>
                    <a:pt x="59" y="83"/>
                    <a:pt x="57" y="76"/>
                    <a:pt x="57" y="68"/>
                  </a:cubicBezTo>
                  <a:cubicBezTo>
                    <a:pt x="57" y="49"/>
                    <a:pt x="72" y="34"/>
                    <a:pt x="91" y="34"/>
                  </a:cubicBezTo>
                  <a:cubicBezTo>
                    <a:pt x="110" y="34"/>
                    <a:pt x="126" y="49"/>
                    <a:pt x="126" y="68"/>
                  </a:cubicBezTo>
                  <a:cubicBezTo>
                    <a:pt x="126" y="76"/>
                    <a:pt x="123" y="83"/>
                    <a:pt x="118" y="90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9" name="Group 9"/>
          <p:cNvGrpSpPr/>
          <p:nvPr/>
        </p:nvGrpSpPr>
        <p:grpSpPr>
          <a:xfrm>
            <a:off x="1996032" y="4065529"/>
            <a:ext cx="664560" cy="579786"/>
            <a:chOff x="1996032" y="4065529"/>
            <a:chExt cx="664560" cy="579786"/>
          </a:xfrm>
        </p:grpSpPr>
        <p:sp>
          <p:nvSpPr>
            <p:cNvPr id="10" name="Freeform 10"/>
            <p:cNvSpPr/>
            <p:nvPr/>
          </p:nvSpPr>
          <p:spPr>
            <a:xfrm>
              <a:off x="1996032" y="4204879"/>
              <a:ext cx="440436" cy="440436"/>
            </a:xfrm>
            <a:custGeom>
              <a:rect l="l" t="t" r="r" b="b"/>
              <a:pathLst>
                <a:path w="167" h="167">
                  <a:moveTo>
                    <a:pt x="161" y="71"/>
                  </a:moveTo>
                  <a:cubicBezTo>
                    <a:pt x="148" y="71"/>
                    <a:pt x="148" y="71"/>
                    <a:pt x="148" y="71"/>
                  </a:cubicBezTo>
                  <a:cubicBezTo>
                    <a:pt x="146" y="62"/>
                    <a:pt x="143" y="54"/>
                    <a:pt x="138" y="47"/>
                  </a:cubicBezTo>
                  <a:cubicBezTo>
                    <a:pt x="147" y="38"/>
                    <a:pt x="147" y="38"/>
                    <a:pt x="147" y="38"/>
                  </a:cubicBezTo>
                  <a:cubicBezTo>
                    <a:pt x="149" y="36"/>
                    <a:pt x="150" y="32"/>
                    <a:pt x="148" y="31"/>
                  </a:cubicBezTo>
                  <a:cubicBezTo>
                    <a:pt x="136" y="19"/>
                    <a:pt x="136" y="19"/>
                    <a:pt x="136" y="19"/>
                  </a:cubicBezTo>
                  <a:cubicBezTo>
                    <a:pt x="135" y="17"/>
                    <a:pt x="131" y="18"/>
                    <a:pt x="129" y="20"/>
                  </a:cubicBezTo>
                  <a:cubicBezTo>
                    <a:pt x="120" y="29"/>
                    <a:pt x="120" y="29"/>
                    <a:pt x="120" y="29"/>
                  </a:cubicBezTo>
                  <a:cubicBezTo>
                    <a:pt x="113" y="24"/>
                    <a:pt x="105" y="21"/>
                    <a:pt x="96" y="19"/>
                  </a:cubicBezTo>
                  <a:cubicBezTo>
                    <a:pt x="96" y="6"/>
                    <a:pt x="96" y="6"/>
                    <a:pt x="96" y="6"/>
                  </a:cubicBezTo>
                  <a:cubicBezTo>
                    <a:pt x="96" y="3"/>
                    <a:pt x="94" y="0"/>
                    <a:pt x="92" y="0"/>
                  </a:cubicBezTo>
                  <a:cubicBezTo>
                    <a:pt x="75" y="0"/>
                    <a:pt x="75" y="0"/>
                    <a:pt x="75" y="0"/>
                  </a:cubicBezTo>
                  <a:cubicBezTo>
                    <a:pt x="73" y="0"/>
                    <a:pt x="71" y="3"/>
                    <a:pt x="71" y="6"/>
                  </a:cubicBezTo>
                  <a:cubicBezTo>
                    <a:pt x="71" y="19"/>
                    <a:pt x="71" y="19"/>
                    <a:pt x="71" y="19"/>
                  </a:cubicBezTo>
                  <a:cubicBezTo>
                    <a:pt x="62" y="21"/>
                    <a:pt x="54" y="24"/>
                    <a:pt x="46" y="29"/>
                  </a:cubicBezTo>
                  <a:cubicBezTo>
                    <a:pt x="37" y="20"/>
                    <a:pt x="37" y="20"/>
                    <a:pt x="37" y="20"/>
                  </a:cubicBezTo>
                  <a:cubicBezTo>
                    <a:pt x="35" y="18"/>
                    <a:pt x="32" y="17"/>
                    <a:pt x="30" y="19"/>
                  </a:cubicBezTo>
                  <a:cubicBezTo>
                    <a:pt x="18" y="31"/>
                    <a:pt x="18" y="31"/>
                    <a:pt x="18" y="31"/>
                  </a:cubicBezTo>
                  <a:cubicBezTo>
                    <a:pt x="17" y="32"/>
                    <a:pt x="17" y="36"/>
                    <a:pt x="19" y="38"/>
                  </a:cubicBezTo>
                  <a:cubicBezTo>
                    <a:pt x="29" y="47"/>
                    <a:pt x="29" y="47"/>
                    <a:pt x="29" y="47"/>
                  </a:cubicBezTo>
                  <a:cubicBezTo>
                    <a:pt x="24" y="54"/>
                    <a:pt x="20" y="62"/>
                    <a:pt x="19" y="71"/>
                  </a:cubicBezTo>
                  <a:cubicBezTo>
                    <a:pt x="6" y="71"/>
                    <a:pt x="6" y="71"/>
                    <a:pt x="6" y="71"/>
                  </a:cubicBezTo>
                  <a:cubicBezTo>
                    <a:pt x="2" y="71"/>
                    <a:pt x="0" y="73"/>
                    <a:pt x="0" y="75"/>
                  </a:cubicBezTo>
                  <a:cubicBezTo>
                    <a:pt x="0" y="92"/>
                    <a:pt x="0" y="92"/>
                    <a:pt x="0" y="92"/>
                  </a:cubicBezTo>
                  <a:cubicBezTo>
                    <a:pt x="0" y="94"/>
                    <a:pt x="2" y="96"/>
                    <a:pt x="6" y="96"/>
                  </a:cubicBezTo>
                  <a:cubicBezTo>
                    <a:pt x="19" y="96"/>
                    <a:pt x="19" y="96"/>
                    <a:pt x="19" y="96"/>
                  </a:cubicBezTo>
                  <a:cubicBezTo>
                    <a:pt x="20" y="105"/>
                    <a:pt x="24" y="113"/>
                    <a:pt x="29" y="120"/>
                  </a:cubicBezTo>
                  <a:cubicBezTo>
                    <a:pt x="19" y="130"/>
                    <a:pt x="19" y="130"/>
                    <a:pt x="19" y="130"/>
                  </a:cubicBezTo>
                  <a:cubicBezTo>
                    <a:pt x="17" y="132"/>
                    <a:pt x="17" y="135"/>
                    <a:pt x="18" y="137"/>
                  </a:cubicBezTo>
                  <a:cubicBezTo>
                    <a:pt x="30" y="148"/>
                    <a:pt x="30" y="148"/>
                    <a:pt x="30" y="148"/>
                  </a:cubicBezTo>
                  <a:cubicBezTo>
                    <a:pt x="32" y="150"/>
                    <a:pt x="35" y="150"/>
                    <a:pt x="37" y="147"/>
                  </a:cubicBezTo>
                  <a:cubicBezTo>
                    <a:pt x="46" y="138"/>
                    <a:pt x="46" y="138"/>
                    <a:pt x="46" y="138"/>
                  </a:cubicBezTo>
                  <a:cubicBezTo>
                    <a:pt x="54" y="143"/>
                    <a:pt x="62" y="147"/>
                    <a:pt x="71" y="148"/>
                  </a:cubicBezTo>
                  <a:cubicBezTo>
                    <a:pt x="71" y="161"/>
                    <a:pt x="71" y="161"/>
                    <a:pt x="71" y="161"/>
                  </a:cubicBezTo>
                  <a:cubicBezTo>
                    <a:pt x="71" y="164"/>
                    <a:pt x="73" y="167"/>
                    <a:pt x="75" y="167"/>
                  </a:cubicBezTo>
                  <a:cubicBezTo>
                    <a:pt x="92" y="167"/>
                    <a:pt x="92" y="167"/>
                    <a:pt x="92" y="167"/>
                  </a:cubicBezTo>
                  <a:cubicBezTo>
                    <a:pt x="94" y="167"/>
                    <a:pt x="96" y="164"/>
                    <a:pt x="96" y="161"/>
                  </a:cubicBezTo>
                  <a:cubicBezTo>
                    <a:pt x="96" y="148"/>
                    <a:pt x="96" y="148"/>
                    <a:pt x="96" y="148"/>
                  </a:cubicBezTo>
                  <a:cubicBezTo>
                    <a:pt x="105" y="147"/>
                    <a:pt x="113" y="143"/>
                    <a:pt x="120" y="138"/>
                  </a:cubicBezTo>
                  <a:cubicBezTo>
                    <a:pt x="129" y="147"/>
                    <a:pt x="129" y="147"/>
                    <a:pt x="129" y="147"/>
                  </a:cubicBezTo>
                  <a:cubicBezTo>
                    <a:pt x="131" y="150"/>
                    <a:pt x="135" y="150"/>
                    <a:pt x="136" y="148"/>
                  </a:cubicBezTo>
                  <a:cubicBezTo>
                    <a:pt x="148" y="137"/>
                    <a:pt x="148" y="137"/>
                    <a:pt x="148" y="137"/>
                  </a:cubicBezTo>
                  <a:cubicBezTo>
                    <a:pt x="150" y="135"/>
                    <a:pt x="149" y="132"/>
                    <a:pt x="147" y="130"/>
                  </a:cubicBezTo>
                  <a:cubicBezTo>
                    <a:pt x="138" y="120"/>
                    <a:pt x="138" y="120"/>
                    <a:pt x="138" y="120"/>
                  </a:cubicBezTo>
                  <a:cubicBezTo>
                    <a:pt x="143" y="113"/>
                    <a:pt x="146" y="105"/>
                    <a:pt x="148" y="96"/>
                  </a:cubicBezTo>
                  <a:cubicBezTo>
                    <a:pt x="161" y="96"/>
                    <a:pt x="161" y="96"/>
                    <a:pt x="161" y="96"/>
                  </a:cubicBezTo>
                  <a:cubicBezTo>
                    <a:pt x="164" y="96"/>
                    <a:pt x="167" y="94"/>
                    <a:pt x="167" y="92"/>
                  </a:cubicBezTo>
                  <a:cubicBezTo>
                    <a:pt x="167" y="75"/>
                    <a:pt x="167" y="75"/>
                    <a:pt x="167" y="75"/>
                  </a:cubicBezTo>
                  <a:cubicBezTo>
                    <a:pt x="167" y="73"/>
                    <a:pt x="164" y="71"/>
                    <a:pt x="161" y="71"/>
                  </a:cubicBezTo>
                  <a:close/>
                  <a:moveTo>
                    <a:pt x="83" y="114"/>
                  </a:moveTo>
                  <a:cubicBezTo>
                    <a:pt x="66" y="114"/>
                    <a:pt x="52" y="101"/>
                    <a:pt x="52" y="84"/>
                  </a:cubicBezTo>
                  <a:cubicBezTo>
                    <a:pt x="52" y="67"/>
                    <a:pt x="66" y="53"/>
                    <a:pt x="83" y="53"/>
                  </a:cubicBezTo>
                  <a:cubicBezTo>
                    <a:pt x="100" y="53"/>
                    <a:pt x="114" y="67"/>
                    <a:pt x="114" y="84"/>
                  </a:cubicBezTo>
                  <a:cubicBezTo>
                    <a:pt x="114" y="101"/>
                    <a:pt x="100" y="114"/>
                    <a:pt x="83" y="114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Freeform 11"/>
            <p:cNvSpPr/>
            <p:nvPr/>
          </p:nvSpPr>
          <p:spPr>
            <a:xfrm>
              <a:off x="2341695" y="4065529"/>
              <a:ext cx="318897" cy="316706"/>
            </a:xfrm>
            <a:custGeom>
              <a:rect l="l" t="t" r="r" b="b"/>
              <a:pathLst>
                <a:path w="120" h="120">
                  <a:moveTo>
                    <a:pt x="117" y="51"/>
                  </a:moveTo>
                  <a:cubicBezTo>
                    <a:pt x="108" y="51"/>
                    <a:pt x="108" y="51"/>
                    <a:pt x="108" y="51"/>
                  </a:cubicBezTo>
                  <a:cubicBezTo>
                    <a:pt x="106" y="44"/>
                    <a:pt x="104" y="38"/>
                    <a:pt x="100" y="33"/>
                  </a:cubicBezTo>
                  <a:cubicBezTo>
                    <a:pt x="107" y="27"/>
                    <a:pt x="107" y="27"/>
                    <a:pt x="107" y="27"/>
                  </a:cubicBezTo>
                  <a:cubicBezTo>
                    <a:pt x="109" y="25"/>
                    <a:pt x="109" y="23"/>
                    <a:pt x="108" y="22"/>
                  </a:cubicBezTo>
                  <a:cubicBezTo>
                    <a:pt x="99" y="13"/>
                    <a:pt x="99" y="13"/>
                    <a:pt x="99" y="13"/>
                  </a:cubicBezTo>
                  <a:cubicBezTo>
                    <a:pt x="98" y="12"/>
                    <a:pt x="96" y="12"/>
                    <a:pt x="94" y="14"/>
                  </a:cubicBezTo>
                  <a:cubicBezTo>
                    <a:pt x="87" y="20"/>
                    <a:pt x="87" y="20"/>
                    <a:pt x="87" y="20"/>
                  </a:cubicBezTo>
                  <a:cubicBezTo>
                    <a:pt x="82" y="17"/>
                    <a:pt x="76" y="14"/>
                    <a:pt x="70" y="13"/>
                  </a:cubicBezTo>
                  <a:cubicBezTo>
                    <a:pt x="70" y="4"/>
                    <a:pt x="70" y="4"/>
                    <a:pt x="70" y="4"/>
                  </a:cubicBezTo>
                  <a:cubicBezTo>
                    <a:pt x="70" y="1"/>
                    <a:pt x="69" y="0"/>
                    <a:pt x="67" y="0"/>
                  </a:cubicBezTo>
                  <a:cubicBezTo>
                    <a:pt x="55" y="0"/>
                    <a:pt x="55" y="0"/>
                    <a:pt x="55" y="0"/>
                  </a:cubicBezTo>
                  <a:cubicBezTo>
                    <a:pt x="53" y="0"/>
                    <a:pt x="52" y="1"/>
                    <a:pt x="52" y="4"/>
                  </a:cubicBezTo>
                  <a:cubicBezTo>
                    <a:pt x="52" y="13"/>
                    <a:pt x="52" y="13"/>
                    <a:pt x="52" y="13"/>
                  </a:cubicBezTo>
                  <a:cubicBezTo>
                    <a:pt x="45" y="14"/>
                    <a:pt x="39" y="17"/>
                    <a:pt x="34" y="20"/>
                  </a:cubicBezTo>
                  <a:cubicBezTo>
                    <a:pt x="28" y="14"/>
                    <a:pt x="28" y="14"/>
                    <a:pt x="28" y="14"/>
                  </a:cubicBezTo>
                  <a:cubicBezTo>
                    <a:pt x="26" y="12"/>
                    <a:pt x="24" y="12"/>
                    <a:pt x="22" y="13"/>
                  </a:cubicBezTo>
                  <a:cubicBezTo>
                    <a:pt x="14" y="22"/>
                    <a:pt x="14" y="22"/>
                    <a:pt x="14" y="22"/>
                  </a:cubicBezTo>
                  <a:cubicBezTo>
                    <a:pt x="13" y="23"/>
                    <a:pt x="13" y="25"/>
                    <a:pt x="15" y="27"/>
                  </a:cubicBezTo>
                  <a:cubicBezTo>
                    <a:pt x="21" y="33"/>
                    <a:pt x="21" y="33"/>
                    <a:pt x="21" y="33"/>
                  </a:cubicBezTo>
                  <a:cubicBezTo>
                    <a:pt x="18" y="38"/>
                    <a:pt x="15" y="44"/>
                    <a:pt x="14" y="51"/>
                  </a:cubicBezTo>
                  <a:cubicBezTo>
                    <a:pt x="5" y="51"/>
                    <a:pt x="5" y="51"/>
                    <a:pt x="5" y="51"/>
                  </a:cubicBezTo>
                  <a:cubicBezTo>
                    <a:pt x="2" y="51"/>
                    <a:pt x="0" y="52"/>
                    <a:pt x="0" y="54"/>
                  </a:cubicBezTo>
                  <a:cubicBezTo>
                    <a:pt x="0" y="66"/>
                    <a:pt x="0" y="66"/>
                    <a:pt x="0" y="66"/>
                  </a:cubicBezTo>
                  <a:cubicBezTo>
                    <a:pt x="0" y="68"/>
                    <a:pt x="2" y="69"/>
                    <a:pt x="5" y="69"/>
                  </a:cubicBezTo>
                  <a:cubicBezTo>
                    <a:pt x="14" y="69"/>
                    <a:pt x="14" y="69"/>
                    <a:pt x="14" y="69"/>
                  </a:cubicBezTo>
                  <a:cubicBezTo>
                    <a:pt x="15" y="76"/>
                    <a:pt x="18" y="81"/>
                    <a:pt x="21" y="87"/>
                  </a:cubicBezTo>
                  <a:cubicBezTo>
                    <a:pt x="15" y="93"/>
                    <a:pt x="15" y="93"/>
                    <a:pt x="15" y="93"/>
                  </a:cubicBezTo>
                  <a:cubicBezTo>
                    <a:pt x="13" y="95"/>
                    <a:pt x="13" y="97"/>
                    <a:pt x="14" y="98"/>
                  </a:cubicBezTo>
                  <a:cubicBezTo>
                    <a:pt x="22" y="107"/>
                    <a:pt x="22" y="107"/>
                    <a:pt x="22" y="107"/>
                  </a:cubicBezTo>
                  <a:cubicBezTo>
                    <a:pt x="24" y="108"/>
                    <a:pt x="26" y="108"/>
                    <a:pt x="28" y="106"/>
                  </a:cubicBezTo>
                  <a:cubicBezTo>
                    <a:pt x="34" y="100"/>
                    <a:pt x="34" y="100"/>
                    <a:pt x="34" y="100"/>
                  </a:cubicBezTo>
                  <a:cubicBezTo>
                    <a:pt x="39" y="103"/>
                    <a:pt x="45" y="106"/>
                    <a:pt x="52" y="107"/>
                  </a:cubicBezTo>
                  <a:cubicBezTo>
                    <a:pt x="52" y="116"/>
                    <a:pt x="52" y="116"/>
                    <a:pt x="52" y="116"/>
                  </a:cubicBezTo>
                  <a:cubicBezTo>
                    <a:pt x="52" y="118"/>
                    <a:pt x="53" y="120"/>
                    <a:pt x="55" y="120"/>
                  </a:cubicBezTo>
                  <a:cubicBezTo>
                    <a:pt x="67" y="120"/>
                    <a:pt x="67" y="120"/>
                    <a:pt x="67" y="120"/>
                  </a:cubicBezTo>
                  <a:cubicBezTo>
                    <a:pt x="69" y="120"/>
                    <a:pt x="70" y="118"/>
                    <a:pt x="70" y="116"/>
                  </a:cubicBezTo>
                  <a:cubicBezTo>
                    <a:pt x="70" y="107"/>
                    <a:pt x="70" y="107"/>
                    <a:pt x="70" y="107"/>
                  </a:cubicBezTo>
                  <a:cubicBezTo>
                    <a:pt x="76" y="106"/>
                    <a:pt x="82" y="103"/>
                    <a:pt x="87" y="100"/>
                  </a:cubicBezTo>
                  <a:cubicBezTo>
                    <a:pt x="94" y="106"/>
                    <a:pt x="94" y="106"/>
                    <a:pt x="94" y="106"/>
                  </a:cubicBezTo>
                  <a:cubicBezTo>
                    <a:pt x="96" y="108"/>
                    <a:pt x="98" y="108"/>
                    <a:pt x="99" y="107"/>
                  </a:cubicBezTo>
                  <a:cubicBezTo>
                    <a:pt x="108" y="98"/>
                    <a:pt x="108" y="98"/>
                    <a:pt x="108" y="98"/>
                  </a:cubicBezTo>
                  <a:cubicBezTo>
                    <a:pt x="109" y="97"/>
                    <a:pt x="109" y="95"/>
                    <a:pt x="107" y="93"/>
                  </a:cubicBezTo>
                  <a:cubicBezTo>
                    <a:pt x="100" y="87"/>
                    <a:pt x="100" y="87"/>
                    <a:pt x="100" y="87"/>
                  </a:cubicBezTo>
                  <a:cubicBezTo>
                    <a:pt x="104" y="81"/>
                    <a:pt x="106" y="76"/>
                    <a:pt x="108" y="69"/>
                  </a:cubicBezTo>
                  <a:cubicBezTo>
                    <a:pt x="117" y="69"/>
                    <a:pt x="117" y="69"/>
                    <a:pt x="117" y="69"/>
                  </a:cubicBezTo>
                  <a:cubicBezTo>
                    <a:pt x="119" y="69"/>
                    <a:pt x="121" y="68"/>
                    <a:pt x="121" y="66"/>
                  </a:cubicBezTo>
                  <a:cubicBezTo>
                    <a:pt x="121" y="54"/>
                    <a:pt x="121" y="54"/>
                    <a:pt x="121" y="54"/>
                  </a:cubicBezTo>
                  <a:cubicBezTo>
                    <a:pt x="121" y="52"/>
                    <a:pt x="119" y="51"/>
                    <a:pt x="117" y="51"/>
                  </a:cubicBezTo>
                  <a:close/>
                  <a:moveTo>
                    <a:pt x="61" y="82"/>
                  </a:moveTo>
                  <a:cubicBezTo>
                    <a:pt x="48" y="82"/>
                    <a:pt x="38" y="72"/>
                    <a:pt x="38" y="60"/>
                  </a:cubicBezTo>
                  <a:cubicBezTo>
                    <a:pt x="38" y="48"/>
                    <a:pt x="48" y="38"/>
                    <a:pt x="61" y="38"/>
                  </a:cubicBezTo>
                  <a:cubicBezTo>
                    <a:pt x="73" y="38"/>
                    <a:pt x="83" y="48"/>
                    <a:pt x="83" y="60"/>
                  </a:cubicBezTo>
                  <a:cubicBezTo>
                    <a:pt x="83" y="72"/>
                    <a:pt x="73" y="82"/>
                    <a:pt x="61" y="82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2" name="Group 12"/>
          <p:cNvGrpSpPr/>
          <p:nvPr/>
        </p:nvGrpSpPr>
        <p:grpSpPr>
          <a:xfrm>
            <a:off x="4836987" y="4210981"/>
            <a:ext cx="577691" cy="614457"/>
            <a:chOff x="4836987" y="4210981"/>
            <a:chExt cx="577691" cy="614457"/>
          </a:xfrm>
        </p:grpSpPr>
        <p:sp>
          <p:nvSpPr>
            <p:cNvPr id="13" name="Freeform 13"/>
            <p:cNvSpPr/>
            <p:nvPr/>
          </p:nvSpPr>
          <p:spPr>
            <a:xfrm>
              <a:off x="5174934" y="4210981"/>
              <a:ext cx="239744" cy="269843"/>
            </a:xfrm>
            <a:custGeom>
              <a:rect l="l" t="t" r="r" b="b"/>
              <a:pathLst>
                <a:path w="91" h="102">
                  <a:moveTo>
                    <a:pt x="76" y="45"/>
                  </a:moveTo>
                  <a:cubicBezTo>
                    <a:pt x="65" y="52"/>
                    <a:pt x="54" y="52"/>
                    <a:pt x="50" y="52"/>
                  </a:cubicBezTo>
                  <a:cubicBezTo>
                    <a:pt x="11" y="102"/>
                    <a:pt x="11" y="102"/>
                    <a:pt x="11" y="102"/>
                  </a:cubicBezTo>
                  <a:cubicBezTo>
                    <a:pt x="0" y="93"/>
                    <a:pt x="0" y="93"/>
                    <a:pt x="0" y="93"/>
                  </a:cubicBezTo>
                  <a:cubicBezTo>
                    <a:pt x="43" y="47"/>
                    <a:pt x="43" y="47"/>
                    <a:pt x="43" y="47"/>
                  </a:cubicBezTo>
                  <a:cubicBezTo>
                    <a:pt x="42" y="43"/>
                    <a:pt x="40" y="32"/>
                    <a:pt x="45" y="19"/>
                  </a:cubicBezTo>
                  <a:cubicBezTo>
                    <a:pt x="52" y="4"/>
                    <a:pt x="70" y="0"/>
                    <a:pt x="70" y="0"/>
                  </a:cubicBezTo>
                  <a:cubicBezTo>
                    <a:pt x="67" y="22"/>
                    <a:pt x="67" y="22"/>
                    <a:pt x="67" y="22"/>
                  </a:cubicBezTo>
                  <a:cubicBezTo>
                    <a:pt x="68" y="21"/>
                    <a:pt x="69" y="21"/>
                    <a:pt x="70" y="22"/>
                  </a:cubicBezTo>
                  <a:cubicBezTo>
                    <a:pt x="70" y="22"/>
                    <a:pt x="70" y="23"/>
                    <a:pt x="70" y="24"/>
                  </a:cubicBezTo>
                  <a:cubicBezTo>
                    <a:pt x="91" y="17"/>
                    <a:pt x="91" y="17"/>
                    <a:pt x="91" y="17"/>
                  </a:cubicBezTo>
                  <a:cubicBezTo>
                    <a:pt x="91" y="17"/>
                    <a:pt x="90" y="36"/>
                    <a:pt x="76" y="45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Freeform 14"/>
            <p:cNvSpPr/>
            <p:nvPr/>
          </p:nvSpPr>
          <p:spPr>
            <a:xfrm>
              <a:off x="4836987" y="4396146"/>
              <a:ext cx="461677" cy="429292"/>
            </a:xfrm>
            <a:custGeom>
              <a:rect l="l" t="t" r="r" b="b"/>
              <a:pathLst>
                <a:path w="175" h="163">
                  <a:moveTo>
                    <a:pt x="77" y="0"/>
                  </a:moveTo>
                  <a:cubicBezTo>
                    <a:pt x="95" y="0"/>
                    <a:pt x="112" y="6"/>
                    <a:pt x="127" y="16"/>
                  </a:cubicBezTo>
                  <a:cubicBezTo>
                    <a:pt x="107" y="40"/>
                    <a:pt x="107" y="40"/>
                    <a:pt x="107" y="40"/>
                  </a:cubicBezTo>
                  <a:cubicBezTo>
                    <a:pt x="100" y="36"/>
                    <a:pt x="92" y="34"/>
                    <a:pt x="84" y="34"/>
                  </a:cubicBezTo>
                  <a:cubicBezTo>
                    <a:pt x="59" y="34"/>
                    <a:pt x="41" y="54"/>
                    <a:pt x="44" y="80"/>
                  </a:cubicBezTo>
                  <a:cubicBezTo>
                    <a:pt x="47" y="105"/>
                    <a:pt x="70" y="125"/>
                    <a:pt x="96" y="125"/>
                  </a:cubicBezTo>
                  <a:cubicBezTo>
                    <a:pt x="121" y="125"/>
                    <a:pt x="138" y="105"/>
                    <a:pt x="135" y="80"/>
                  </a:cubicBezTo>
                  <a:cubicBezTo>
                    <a:pt x="134" y="71"/>
                    <a:pt x="130" y="63"/>
                    <a:pt x="125" y="56"/>
                  </a:cubicBezTo>
                  <a:cubicBezTo>
                    <a:pt x="145" y="32"/>
                    <a:pt x="145" y="32"/>
                    <a:pt x="145" y="32"/>
                  </a:cubicBezTo>
                  <a:cubicBezTo>
                    <a:pt x="158" y="46"/>
                    <a:pt x="166" y="63"/>
                    <a:pt x="169" y="82"/>
                  </a:cubicBezTo>
                  <a:cubicBezTo>
                    <a:pt x="175" y="127"/>
                    <a:pt x="143" y="163"/>
                    <a:pt x="98" y="163"/>
                  </a:cubicBezTo>
                  <a:cubicBezTo>
                    <a:pt x="53" y="163"/>
                    <a:pt x="12" y="127"/>
                    <a:pt x="6" y="82"/>
                  </a:cubicBezTo>
                  <a:cubicBezTo>
                    <a:pt x="0" y="37"/>
                    <a:pt x="31" y="0"/>
                    <a:pt x="77" y="0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Freeform 15"/>
            <p:cNvSpPr/>
            <p:nvPr/>
          </p:nvSpPr>
          <p:spPr>
            <a:xfrm>
              <a:off x="4976433" y="4512066"/>
              <a:ext cx="195167" cy="181737"/>
            </a:xfrm>
            <a:custGeom>
              <a:rect l="l" t="t" r="r" b="b"/>
              <a:pathLst>
                <a:path w="74" h="69">
                  <a:moveTo>
                    <a:pt x="42" y="69"/>
                  </a:moveTo>
                  <a:cubicBezTo>
                    <a:pt x="23" y="69"/>
                    <a:pt x="5" y="54"/>
                    <a:pt x="3" y="35"/>
                  </a:cubicBezTo>
                  <a:cubicBezTo>
                    <a:pt x="0" y="16"/>
                    <a:pt x="14" y="0"/>
                    <a:pt x="33" y="0"/>
                  </a:cubicBezTo>
                  <a:cubicBezTo>
                    <a:pt x="38" y="0"/>
                    <a:pt x="44" y="2"/>
                    <a:pt x="49" y="4"/>
                  </a:cubicBezTo>
                  <a:cubicBezTo>
                    <a:pt x="48" y="6"/>
                    <a:pt x="48" y="9"/>
                    <a:pt x="49" y="11"/>
                  </a:cubicBezTo>
                  <a:cubicBezTo>
                    <a:pt x="36" y="30"/>
                    <a:pt x="36" y="30"/>
                    <a:pt x="36" y="30"/>
                  </a:cubicBezTo>
                  <a:cubicBezTo>
                    <a:pt x="42" y="35"/>
                    <a:pt x="42" y="35"/>
                    <a:pt x="42" y="35"/>
                  </a:cubicBezTo>
                  <a:cubicBezTo>
                    <a:pt x="59" y="20"/>
                    <a:pt x="59" y="20"/>
                    <a:pt x="59" y="20"/>
                  </a:cubicBezTo>
                  <a:cubicBezTo>
                    <a:pt x="59" y="20"/>
                    <a:pt x="60" y="20"/>
                    <a:pt x="60" y="20"/>
                  </a:cubicBezTo>
                  <a:cubicBezTo>
                    <a:pt x="62" y="20"/>
                    <a:pt x="64" y="19"/>
                    <a:pt x="66" y="18"/>
                  </a:cubicBezTo>
                  <a:cubicBezTo>
                    <a:pt x="69" y="23"/>
                    <a:pt x="71" y="29"/>
                    <a:pt x="72" y="35"/>
                  </a:cubicBezTo>
                  <a:cubicBezTo>
                    <a:pt x="74" y="54"/>
                    <a:pt x="61" y="69"/>
                    <a:pt x="42" y="69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Freeform 16"/>
            <p:cNvSpPr/>
            <p:nvPr/>
          </p:nvSpPr>
          <p:spPr>
            <a:xfrm>
              <a:off x="5084541" y="4461869"/>
              <a:ext cx="113728" cy="129349"/>
            </a:xfrm>
            <a:custGeom>
              <a:rect l="l" t="t" r="r" b="b"/>
              <a:pathLst>
                <a:path w="43" h="49">
                  <a:moveTo>
                    <a:pt x="13" y="31"/>
                  </a:moveTo>
                  <a:cubicBezTo>
                    <a:pt x="11" y="28"/>
                    <a:pt x="12" y="25"/>
                    <a:pt x="14" y="22"/>
                  </a:cubicBezTo>
                  <a:cubicBezTo>
                    <a:pt x="32" y="0"/>
                    <a:pt x="32" y="0"/>
                    <a:pt x="32" y="0"/>
                  </a:cubicBezTo>
                  <a:cubicBezTo>
                    <a:pt x="43" y="9"/>
                    <a:pt x="43" y="9"/>
                    <a:pt x="43" y="9"/>
                  </a:cubicBezTo>
                  <a:cubicBezTo>
                    <a:pt x="24" y="32"/>
                    <a:pt x="24" y="32"/>
                    <a:pt x="24" y="32"/>
                  </a:cubicBezTo>
                  <a:cubicBezTo>
                    <a:pt x="22" y="34"/>
                    <a:pt x="19" y="35"/>
                    <a:pt x="17" y="34"/>
                  </a:cubicBezTo>
                  <a:cubicBezTo>
                    <a:pt x="1" y="49"/>
                    <a:pt x="1" y="49"/>
                    <a:pt x="1" y="49"/>
                  </a:cubicBezTo>
                  <a:cubicBezTo>
                    <a:pt x="0" y="48"/>
                    <a:pt x="0" y="48"/>
                    <a:pt x="0" y="48"/>
                  </a:cubicBezTo>
                  <a:lnTo>
                    <a:pt x="13" y="31"/>
                  </a:ln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7" name="Group 17"/>
          <p:cNvGrpSpPr/>
          <p:nvPr/>
        </p:nvGrpSpPr>
        <p:grpSpPr>
          <a:xfrm>
            <a:off x="3390861" y="2655299"/>
            <a:ext cx="559445" cy="701973"/>
            <a:chOff x="3390861" y="2655299"/>
            <a:chExt cx="559445" cy="701973"/>
          </a:xfrm>
        </p:grpSpPr>
        <p:sp>
          <p:nvSpPr>
            <p:cNvPr id="18" name="Freeform 18"/>
            <p:cNvSpPr/>
            <p:nvPr/>
          </p:nvSpPr>
          <p:spPr>
            <a:xfrm>
              <a:off x="3782073" y="2655299"/>
              <a:ext cx="168233" cy="183703"/>
            </a:xfrm>
            <a:custGeom>
              <a:rect l="l" t="t" r="r" b="b"/>
              <a:pathLst>
                <a:path w="125" h="140">
                  <a:moveTo>
                    <a:pt x="0" y="57"/>
                  </a:moveTo>
                  <a:lnTo>
                    <a:pt x="48" y="0"/>
                  </a:lnTo>
                  <a:lnTo>
                    <a:pt x="126" y="85"/>
                  </a:lnTo>
                  <a:lnTo>
                    <a:pt x="78" y="140"/>
                  </a:lnTo>
                  <a:lnTo>
                    <a:pt x="0" y="57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Freeform 19"/>
            <p:cNvSpPr/>
            <p:nvPr/>
          </p:nvSpPr>
          <p:spPr>
            <a:xfrm>
              <a:off x="3564454" y="2751018"/>
              <a:ext cx="296432" cy="326720"/>
            </a:xfrm>
            <a:custGeom>
              <a:rect l="l" t="t" r="r" b="b"/>
              <a:pathLst>
                <a:path w="94" h="105">
                  <a:moveTo>
                    <a:pt x="70" y="0"/>
                  </a:moveTo>
                  <a:cubicBezTo>
                    <a:pt x="63" y="9"/>
                    <a:pt x="63" y="9"/>
                    <a:pt x="63" y="9"/>
                  </a:cubicBezTo>
                  <a:cubicBezTo>
                    <a:pt x="21" y="30"/>
                    <a:pt x="21" y="30"/>
                    <a:pt x="21" y="30"/>
                  </a:cubicBezTo>
                  <a:cubicBezTo>
                    <a:pt x="20" y="30"/>
                    <a:pt x="14" y="33"/>
                    <a:pt x="12" y="37"/>
                  </a:cubicBezTo>
                  <a:cubicBezTo>
                    <a:pt x="10" y="40"/>
                    <a:pt x="2" y="67"/>
                    <a:pt x="1" y="70"/>
                  </a:cubicBezTo>
                  <a:cubicBezTo>
                    <a:pt x="0" y="71"/>
                    <a:pt x="0" y="75"/>
                    <a:pt x="0" y="77"/>
                  </a:cubicBezTo>
                  <a:cubicBezTo>
                    <a:pt x="0" y="78"/>
                    <a:pt x="2" y="93"/>
                    <a:pt x="3" y="102"/>
                  </a:cubicBezTo>
                  <a:cubicBezTo>
                    <a:pt x="3" y="103"/>
                    <a:pt x="3" y="103"/>
                    <a:pt x="3" y="103"/>
                  </a:cubicBezTo>
                  <a:cubicBezTo>
                    <a:pt x="3" y="103"/>
                    <a:pt x="3" y="103"/>
                    <a:pt x="3" y="103"/>
                  </a:cubicBezTo>
                  <a:cubicBezTo>
                    <a:pt x="3" y="103"/>
                    <a:pt x="3" y="104"/>
                    <a:pt x="4" y="105"/>
                  </a:cubicBezTo>
                  <a:cubicBezTo>
                    <a:pt x="4" y="81"/>
                    <a:pt x="4" y="81"/>
                    <a:pt x="4" y="81"/>
                  </a:cubicBezTo>
                  <a:cubicBezTo>
                    <a:pt x="20" y="81"/>
                    <a:pt x="20" y="81"/>
                    <a:pt x="20" y="81"/>
                  </a:cubicBezTo>
                  <a:cubicBezTo>
                    <a:pt x="20" y="75"/>
                    <a:pt x="20" y="75"/>
                    <a:pt x="20" y="75"/>
                  </a:cubicBezTo>
                  <a:cubicBezTo>
                    <a:pt x="30" y="58"/>
                    <a:pt x="30" y="58"/>
                    <a:pt x="30" y="58"/>
                  </a:cubicBezTo>
                  <a:cubicBezTo>
                    <a:pt x="32" y="59"/>
                    <a:pt x="37" y="61"/>
                    <a:pt x="40" y="62"/>
                  </a:cubicBezTo>
                  <a:cubicBezTo>
                    <a:pt x="39" y="64"/>
                    <a:pt x="37" y="68"/>
                    <a:pt x="37" y="69"/>
                  </a:cubicBezTo>
                  <a:cubicBezTo>
                    <a:pt x="36" y="71"/>
                    <a:pt x="30" y="78"/>
                    <a:pt x="27" y="83"/>
                  </a:cubicBezTo>
                  <a:cubicBezTo>
                    <a:pt x="25" y="85"/>
                    <a:pt x="24" y="90"/>
                    <a:pt x="28" y="93"/>
                  </a:cubicBezTo>
                  <a:cubicBezTo>
                    <a:pt x="29" y="94"/>
                    <a:pt x="31" y="95"/>
                    <a:pt x="33" y="95"/>
                  </a:cubicBezTo>
                  <a:cubicBezTo>
                    <a:pt x="37" y="95"/>
                    <a:pt x="41" y="92"/>
                    <a:pt x="41" y="92"/>
                  </a:cubicBezTo>
                  <a:cubicBezTo>
                    <a:pt x="41" y="92"/>
                    <a:pt x="41" y="92"/>
                    <a:pt x="41" y="92"/>
                  </a:cubicBezTo>
                  <a:cubicBezTo>
                    <a:pt x="41" y="92"/>
                    <a:pt x="41" y="92"/>
                    <a:pt x="41" y="92"/>
                  </a:cubicBezTo>
                  <a:cubicBezTo>
                    <a:pt x="41" y="91"/>
                    <a:pt x="56" y="74"/>
                    <a:pt x="63" y="71"/>
                  </a:cubicBezTo>
                  <a:cubicBezTo>
                    <a:pt x="69" y="68"/>
                    <a:pt x="87" y="54"/>
                    <a:pt x="87" y="36"/>
                  </a:cubicBezTo>
                  <a:cubicBezTo>
                    <a:pt x="94" y="26"/>
                    <a:pt x="94" y="26"/>
                    <a:pt x="94" y="26"/>
                  </a:cubicBezTo>
                  <a:lnTo>
                    <a:pt x="70" y="0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Freeform 20"/>
            <p:cNvSpPr/>
            <p:nvPr/>
          </p:nvSpPr>
          <p:spPr>
            <a:xfrm>
              <a:off x="3390861" y="3012170"/>
              <a:ext cx="467288" cy="345102"/>
            </a:xfrm>
            <a:custGeom>
              <a:rect l="l" t="t" r="r" b="b"/>
              <a:pathLst>
                <a:path w="148" h="110">
                  <a:moveTo>
                    <a:pt x="124" y="49"/>
                  </a:moveTo>
                  <a:cubicBezTo>
                    <a:pt x="124" y="104"/>
                    <a:pt x="124" y="104"/>
                    <a:pt x="124" y="104"/>
                  </a:cubicBezTo>
                  <a:cubicBezTo>
                    <a:pt x="117" y="104"/>
                    <a:pt x="117" y="104"/>
                    <a:pt x="117" y="104"/>
                  </a:cubicBezTo>
                  <a:cubicBezTo>
                    <a:pt x="117" y="29"/>
                    <a:pt x="117" y="29"/>
                    <a:pt x="117" y="29"/>
                  </a:cubicBezTo>
                  <a:cubicBezTo>
                    <a:pt x="93" y="29"/>
                    <a:pt x="93" y="29"/>
                    <a:pt x="93" y="29"/>
                  </a:cubicBezTo>
                  <a:cubicBezTo>
                    <a:pt x="93" y="104"/>
                    <a:pt x="93" y="104"/>
                    <a:pt x="93" y="104"/>
                  </a:cubicBezTo>
                  <a:cubicBezTo>
                    <a:pt x="86" y="104"/>
                    <a:pt x="86" y="104"/>
                    <a:pt x="86" y="104"/>
                  </a:cubicBezTo>
                  <a:cubicBezTo>
                    <a:pt x="86" y="14"/>
                    <a:pt x="86" y="14"/>
                    <a:pt x="86" y="14"/>
                  </a:cubicBezTo>
                  <a:cubicBezTo>
                    <a:pt x="83" y="13"/>
                    <a:pt x="81" y="12"/>
                    <a:pt x="80" y="10"/>
                  </a:cubicBezTo>
                  <a:cubicBezTo>
                    <a:pt x="77" y="7"/>
                    <a:pt x="77" y="3"/>
                    <a:pt x="78" y="0"/>
                  </a:cubicBezTo>
                  <a:cubicBezTo>
                    <a:pt x="62" y="0"/>
                    <a:pt x="62" y="0"/>
                    <a:pt x="62" y="0"/>
                  </a:cubicBezTo>
                  <a:cubicBezTo>
                    <a:pt x="62" y="104"/>
                    <a:pt x="62" y="104"/>
                    <a:pt x="62" y="104"/>
                  </a:cubicBezTo>
                  <a:cubicBezTo>
                    <a:pt x="55" y="104"/>
                    <a:pt x="55" y="104"/>
                    <a:pt x="55" y="104"/>
                  </a:cubicBezTo>
                  <a:cubicBezTo>
                    <a:pt x="55" y="36"/>
                    <a:pt x="55" y="36"/>
                    <a:pt x="55" y="36"/>
                  </a:cubicBezTo>
                  <a:cubicBezTo>
                    <a:pt x="31" y="36"/>
                    <a:pt x="31" y="36"/>
                    <a:pt x="31" y="36"/>
                  </a:cubicBezTo>
                  <a:cubicBezTo>
                    <a:pt x="31" y="104"/>
                    <a:pt x="31" y="104"/>
                    <a:pt x="31" y="104"/>
                  </a:cubicBezTo>
                  <a:cubicBezTo>
                    <a:pt x="24" y="104"/>
                    <a:pt x="24" y="104"/>
                    <a:pt x="24" y="104"/>
                  </a:cubicBezTo>
                  <a:cubicBezTo>
                    <a:pt x="24" y="66"/>
                    <a:pt x="24" y="66"/>
                    <a:pt x="24" y="66"/>
                  </a:cubicBezTo>
                  <a:cubicBezTo>
                    <a:pt x="0" y="66"/>
                    <a:pt x="0" y="66"/>
                    <a:pt x="0" y="66"/>
                  </a:cubicBezTo>
                  <a:cubicBezTo>
                    <a:pt x="0" y="104"/>
                    <a:pt x="0" y="104"/>
                    <a:pt x="0" y="104"/>
                  </a:cubicBezTo>
                  <a:cubicBezTo>
                    <a:pt x="0" y="111"/>
                    <a:pt x="0" y="111"/>
                    <a:pt x="0" y="111"/>
                  </a:cubicBezTo>
                  <a:cubicBezTo>
                    <a:pt x="148" y="111"/>
                    <a:pt x="148" y="111"/>
                    <a:pt x="148" y="111"/>
                  </a:cubicBezTo>
                  <a:cubicBezTo>
                    <a:pt x="148" y="104"/>
                    <a:pt x="148" y="104"/>
                    <a:pt x="148" y="104"/>
                  </a:cubicBezTo>
                  <a:cubicBezTo>
                    <a:pt x="148" y="49"/>
                    <a:pt x="148" y="49"/>
                    <a:pt x="148" y="49"/>
                  </a:cubicBezTo>
                  <a:lnTo>
                    <a:pt x="124" y="49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21" name="Group 2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2" name="AutoShape 2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TextBox 4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电子商务的定义与特点</a:t>
              </a:r>
            </a:p>
          </p:txBody>
        </p:sp>
      </p:grpSp>
      <p:grpSp>
        <p:nvGrpSpPr>
          <p:cNvPr id="43" name="Group 43"/>
          <p:cNvGrpSpPr/>
          <p:nvPr/>
        </p:nvGrpSpPr>
        <p:grpSpPr>
          <a:xfrm>
            <a:off x="7809821" y="1388973"/>
            <a:ext cx="2987778" cy="490334"/>
            <a:chOff x="7809821" y="1388973"/>
            <a:chExt cx="2987778" cy="490334"/>
          </a:xfrm>
        </p:grpSpPr>
        <p:sp>
          <p:nvSpPr>
            <p:cNvPr id="44" name="TextBox 44"/>
            <p:cNvSpPr txBox="1"/>
            <p:nvPr/>
          </p:nvSpPr>
          <p:spPr>
            <a:xfrm>
              <a:off x="7809821" y="1388973"/>
              <a:ext cx="2987778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20000"/>
                </a:lnSpc>
              </a:pPr>
              <a:r>
                <a:rPr lang="en-US" sz="20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总结词</a:t>
              </a:r>
            </a:p>
          </p:txBody>
        </p:sp>
      </p:grpSp>
      <p:grpSp>
        <p:nvGrpSpPr>
          <p:cNvPr id="45" name="Group 45"/>
          <p:cNvGrpSpPr/>
          <p:nvPr/>
        </p:nvGrpSpPr>
        <p:grpSpPr>
          <a:xfrm>
            <a:off x="7809821" y="1823726"/>
            <a:ext cx="3286271" cy="1875094"/>
            <a:chOff x="7809821" y="1823726"/>
            <a:chExt cx="3286271" cy="1875094"/>
          </a:xfrm>
        </p:grpSpPr>
        <p:sp>
          <p:nvSpPr>
            <p:cNvPr id="46" name="TextBox 46"/>
            <p:cNvSpPr txBox="1"/>
            <p:nvPr/>
          </p:nvSpPr>
          <p:spPr>
            <a:xfrm>
              <a:off x="7809821" y="1823726"/>
              <a:ext cx="3286271" cy="1875094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电子商务是一种基于互联网的商业活动，通过电子手段进行商业交易和相关服务。</a:t>
              </a:r>
            </a:p>
          </p:txBody>
        </p:sp>
      </p:grpSp>
      <p:grpSp>
        <p:nvGrpSpPr>
          <p:cNvPr id="47" name="Group 47"/>
          <p:cNvGrpSpPr/>
          <p:nvPr/>
        </p:nvGrpSpPr>
        <p:grpSpPr>
          <a:xfrm>
            <a:off x="7809821" y="3814445"/>
            <a:ext cx="2987778" cy="490334"/>
            <a:chOff x="7809821" y="3814445"/>
            <a:chExt cx="2987778" cy="490334"/>
          </a:xfrm>
        </p:grpSpPr>
        <p:sp>
          <p:nvSpPr>
            <p:cNvPr id="48" name="TextBox 48"/>
            <p:cNvSpPr txBox="1"/>
            <p:nvPr/>
          </p:nvSpPr>
          <p:spPr>
            <a:xfrm>
              <a:off x="7809821" y="3814445"/>
              <a:ext cx="2987778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20000"/>
                </a:lnSpc>
              </a:pPr>
              <a:r>
                <a:rPr lang="en-US" sz="20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详细描述</a:t>
              </a:r>
            </a:p>
          </p:txBody>
        </p:sp>
      </p:grpSp>
      <p:grpSp>
        <p:nvGrpSpPr>
          <p:cNvPr id="49" name="Group 49"/>
          <p:cNvGrpSpPr/>
          <p:nvPr/>
        </p:nvGrpSpPr>
        <p:grpSpPr>
          <a:xfrm>
            <a:off x="7809821" y="4249198"/>
            <a:ext cx="3286271" cy="1875094"/>
            <a:chOff x="7809821" y="4249198"/>
            <a:chExt cx="3286271" cy="1875094"/>
          </a:xfrm>
        </p:grpSpPr>
        <p:sp>
          <p:nvSpPr>
            <p:cNvPr id="50" name="TextBox 50"/>
            <p:cNvSpPr txBox="1"/>
            <p:nvPr/>
          </p:nvSpPr>
          <p:spPr>
            <a:xfrm>
              <a:off x="7809821" y="4249198"/>
              <a:ext cx="3286271" cy="1875094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电子商务具有全球性、交互性、实时性、自动化等特点，能够提供便捷、高效的商业交易和服务。</a:t>
              </a:r>
            </a:p>
          </p:txBody>
        </p:sp>
      </p:grp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3574694" y="1423099"/>
            <a:ext cx="8029575" cy="7620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总结词</a:t>
            </a:r>
          </a:p>
        </p:txBody>
      </p:sp>
      <p:sp>
        <p:nvSpPr>
          <p:cNvPr id="3" name="AutoShape 3"/>
          <p:cNvSpPr/>
          <p:nvPr/>
        </p:nvSpPr>
        <p:spPr>
          <a:xfrm>
            <a:off x="1250166" y="5955116"/>
            <a:ext cx="701468" cy="122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1197254" y="5955116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>
            <a:off x="1880006" y="5955116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6" name="Connector 6"/>
          <p:cNvCxnSpPr/>
          <p:nvPr/>
        </p:nvCxnSpPr>
        <p:spPr>
          <a:xfrm>
            <a:off x="1951634" y="6029346"/>
            <a:ext cx="10254150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7" name="TextBox 7"/>
          <p:cNvSpPr txBox="1"/>
          <p:nvPr/>
        </p:nvSpPr>
        <p:spPr>
          <a:xfrm>
            <a:off x="3574694" y="1913291"/>
            <a:ext cx="7776939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电子商务经历了从初级阶段到成熟阶段的演变，技术进步和互联网普及是推动其发展的关键因素。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1197254" y="3971227"/>
            <a:ext cx="8029575" cy="7620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详细描述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1197254" y="4461419"/>
            <a:ext cx="7806355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电子商务的发展历程可以分为初级阶段、发展阶段、成熟阶段等三个阶段，每个阶段都伴随着技术进步和互联网的普及。</a:t>
            </a:r>
          </a:p>
        </p:txBody>
      </p:sp>
      <p:sp>
        <p:nvSpPr>
          <p:cNvPr id="10" name="AutoShape 10"/>
          <p:cNvSpPr/>
          <p:nvPr/>
        </p:nvSpPr>
        <p:spPr>
          <a:xfrm>
            <a:off x="3552256" y="3306002"/>
            <a:ext cx="701468" cy="122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3499345" y="3306002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4182096" y="3306002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3" name="Connector 13"/>
          <p:cNvCxnSpPr/>
          <p:nvPr/>
        </p:nvCxnSpPr>
        <p:spPr>
          <a:xfrm>
            <a:off x="4253725" y="3380232"/>
            <a:ext cx="10254150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grpSp>
        <p:nvGrpSpPr>
          <p:cNvPr id="14" name="Group 14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5" name="AutoShape 15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TextBox 35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电子商务的发展历程</a:t>
              </a:r>
            </a:p>
          </p:txBody>
        </p:sp>
      </p:grp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3" name="AutoShape 3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" name="AutoShape 4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" name="AutoShape 5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" name="AutoShape 6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7" name="AutoShape 7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AutoShape 8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AutoShape 9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TextBox 23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电子商务的分类与模式</a:t>
              </a:r>
            </a:p>
          </p:txBody>
        </p:sp>
      </p:grpSp>
      <p:grpSp>
        <p:nvGrpSpPr>
          <p:cNvPr id="24" name="Group 24"/>
          <p:cNvGrpSpPr/>
          <p:nvPr/>
        </p:nvGrpSpPr>
        <p:grpSpPr>
          <a:xfrm>
            <a:off x="3561535" y="2061200"/>
            <a:ext cx="7382690" cy="1531407"/>
            <a:chOff x="3561535" y="2061200"/>
            <a:chExt cx="7382690" cy="1531407"/>
          </a:xfrm>
        </p:grpSpPr>
        <p:sp>
          <p:nvSpPr>
            <p:cNvPr id="25" name="TextBox 25"/>
            <p:cNvSpPr txBox="1"/>
            <p:nvPr/>
          </p:nvSpPr>
          <p:spPr>
            <a:xfrm>
              <a:off x="3561535" y="2061200"/>
              <a:ext cx="7382690" cy="1531407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5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电子商务可以根据交易对象、交易方式等进行分类，常见的电子商务模式包括B2B、B2C、C2C等。</a:t>
              </a:r>
            </a:p>
          </p:txBody>
        </p:sp>
      </p:grpSp>
      <p:grpSp>
        <p:nvGrpSpPr>
          <p:cNvPr id="26" name="Group 26"/>
          <p:cNvGrpSpPr/>
          <p:nvPr/>
        </p:nvGrpSpPr>
        <p:grpSpPr>
          <a:xfrm>
            <a:off x="3561535" y="1520189"/>
            <a:ext cx="7382690" cy="490334"/>
            <a:chOff x="3561535" y="1520189"/>
            <a:chExt cx="7382690" cy="490334"/>
          </a:xfrm>
        </p:grpSpPr>
        <p:sp>
          <p:nvSpPr>
            <p:cNvPr id="27" name="TextBox 27"/>
            <p:cNvSpPr txBox="1"/>
            <p:nvPr/>
          </p:nvSpPr>
          <p:spPr>
            <a:xfrm>
              <a:off x="3561535" y="1520189"/>
              <a:ext cx="7382690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总结词</a:t>
              </a:r>
            </a:p>
          </p:txBody>
        </p:sp>
      </p:grpSp>
      <p:grpSp>
        <p:nvGrpSpPr>
          <p:cNvPr id="28" name="Group 28"/>
          <p:cNvGrpSpPr/>
          <p:nvPr/>
        </p:nvGrpSpPr>
        <p:grpSpPr>
          <a:xfrm>
            <a:off x="3561535" y="4422893"/>
            <a:ext cx="7382690" cy="1531407"/>
            <a:chOff x="3561535" y="4422893"/>
            <a:chExt cx="7382690" cy="1531407"/>
          </a:xfrm>
        </p:grpSpPr>
        <p:sp>
          <p:nvSpPr>
            <p:cNvPr id="29" name="TextBox 29"/>
            <p:cNvSpPr txBox="1"/>
            <p:nvPr/>
          </p:nvSpPr>
          <p:spPr>
            <a:xfrm>
              <a:off x="3561535" y="4422893"/>
              <a:ext cx="7382690" cy="1531407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5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根据交易对象的不同，电子商务可以分为企业对企业的电子商务（B2B）、企业对消费者的电子商务（B2C）和消费者对消费者的电子商务（C2C）等类型。不同的电子商务模式具有不同的特点和适用场景。</a:t>
              </a:r>
            </a:p>
          </p:txBody>
        </p:sp>
      </p:grpSp>
      <p:grpSp>
        <p:nvGrpSpPr>
          <p:cNvPr id="30" name="Group 30"/>
          <p:cNvGrpSpPr/>
          <p:nvPr/>
        </p:nvGrpSpPr>
        <p:grpSpPr>
          <a:xfrm>
            <a:off x="3561535" y="3881882"/>
            <a:ext cx="7382690" cy="490334"/>
            <a:chOff x="3561535" y="3881882"/>
            <a:chExt cx="7382690" cy="490334"/>
          </a:xfrm>
        </p:grpSpPr>
        <p:sp>
          <p:nvSpPr>
            <p:cNvPr id="31" name="TextBox 31"/>
            <p:cNvSpPr txBox="1"/>
            <p:nvPr/>
          </p:nvSpPr>
          <p:spPr>
            <a:xfrm>
              <a:off x="3561535" y="3881882"/>
              <a:ext cx="7382690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详细描述</a:t>
              </a:r>
            </a:p>
          </p:txBody>
        </p:sp>
      </p:grpSp>
      <p:sp>
        <p:nvSpPr>
          <p:cNvPr id="32" name="AutoShape 32"/>
          <p:cNvSpPr/>
          <p:nvPr/>
        </p:nvSpPr>
        <p:spPr>
          <a:xfrm>
            <a:off x="1075314" y="4179055"/>
            <a:ext cx="1747957" cy="174795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3" name="AutoShape 33"/>
          <p:cNvSpPr/>
          <p:nvPr/>
        </p:nvSpPr>
        <p:spPr>
          <a:xfrm>
            <a:off x="1075314" y="1789318"/>
            <a:ext cx="1747957" cy="174795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4" name="Freeform 34"/>
          <p:cNvSpPr/>
          <p:nvPr/>
        </p:nvSpPr>
        <p:spPr>
          <a:xfrm>
            <a:off x="1537812" y="4641553"/>
            <a:ext cx="822960" cy="822960"/>
          </a:xfrm>
          <a:custGeom>
            <a:rect l="l" t="t" r="r" b="b"/>
            <a:pathLst>
              <a:path w="304800" h="304800">
                <a:moveTo>
                  <a:pt x="304800" y="171155"/>
                </a:moveTo>
                <a:lnTo>
                  <a:pt x="304800" y="133055"/>
                </a:lnTo>
                <a:lnTo>
                  <a:pt x="259261" y="114081"/>
                </a:lnTo>
                <a:cubicBezTo>
                  <a:pt x="257994" y="110509"/>
                  <a:pt x="256661" y="107051"/>
                  <a:pt x="255022" y="103661"/>
                </a:cubicBezTo>
                <a:lnTo>
                  <a:pt x="273406" y="57893"/>
                </a:lnTo>
                <a:lnTo>
                  <a:pt x="246459" y="30956"/>
                </a:lnTo>
                <a:lnTo>
                  <a:pt x="201101" y="49635"/>
                </a:lnTo>
                <a:cubicBezTo>
                  <a:pt x="197644" y="47958"/>
                  <a:pt x="194110" y="46549"/>
                  <a:pt x="190462" y="45244"/>
                </a:cubicBezTo>
                <a:lnTo>
                  <a:pt x="171155" y="0"/>
                </a:lnTo>
                <a:lnTo>
                  <a:pt x="133055" y="0"/>
                </a:lnTo>
                <a:lnTo>
                  <a:pt x="114224" y="45091"/>
                </a:lnTo>
                <a:cubicBezTo>
                  <a:pt x="110433" y="46434"/>
                  <a:pt x="106785" y="47844"/>
                  <a:pt x="103175" y="49559"/>
                </a:cubicBezTo>
                <a:lnTo>
                  <a:pt x="57893" y="31366"/>
                </a:lnTo>
                <a:lnTo>
                  <a:pt x="30956" y="58303"/>
                </a:lnTo>
                <a:lnTo>
                  <a:pt x="49416" y="103175"/>
                </a:lnTo>
                <a:cubicBezTo>
                  <a:pt x="47625" y="106861"/>
                  <a:pt x="46177" y="110614"/>
                  <a:pt x="44796" y="114491"/>
                </a:cubicBezTo>
                <a:lnTo>
                  <a:pt x="0" y="133645"/>
                </a:lnTo>
                <a:lnTo>
                  <a:pt x="0" y="171745"/>
                </a:lnTo>
                <a:lnTo>
                  <a:pt x="44834" y="190424"/>
                </a:lnTo>
                <a:cubicBezTo>
                  <a:pt x="46215" y="194291"/>
                  <a:pt x="47701" y="198053"/>
                  <a:pt x="49482" y="201740"/>
                </a:cubicBezTo>
                <a:lnTo>
                  <a:pt x="31366" y="246907"/>
                </a:lnTo>
                <a:lnTo>
                  <a:pt x="58303" y="273844"/>
                </a:lnTo>
                <a:lnTo>
                  <a:pt x="103289" y="255318"/>
                </a:lnTo>
                <a:cubicBezTo>
                  <a:pt x="106899" y="257032"/>
                  <a:pt x="110585" y="258404"/>
                  <a:pt x="114376" y="259709"/>
                </a:cubicBezTo>
                <a:lnTo>
                  <a:pt x="133645" y="304800"/>
                </a:lnTo>
                <a:lnTo>
                  <a:pt x="171745" y="304800"/>
                </a:lnTo>
                <a:lnTo>
                  <a:pt x="190605" y="259480"/>
                </a:lnTo>
                <a:cubicBezTo>
                  <a:pt x="194215" y="258137"/>
                  <a:pt x="197787" y="256727"/>
                  <a:pt x="201206" y="255089"/>
                </a:cubicBezTo>
                <a:lnTo>
                  <a:pt x="246898" y="273396"/>
                </a:lnTo>
                <a:lnTo>
                  <a:pt x="273834" y="246459"/>
                </a:lnTo>
                <a:lnTo>
                  <a:pt x="255079" y="200997"/>
                </a:lnTo>
                <a:cubicBezTo>
                  <a:pt x="256680" y="197577"/>
                  <a:pt x="257985" y="194110"/>
                  <a:pt x="259251" y="190576"/>
                </a:cubicBezTo>
                <a:lnTo>
                  <a:pt x="304800" y="171155"/>
                </a:lnTo>
                <a:close/>
                <a:moveTo>
                  <a:pt x="152105" y="209550"/>
                </a:moveTo>
                <a:cubicBezTo>
                  <a:pt x="120558" y="209550"/>
                  <a:pt x="94955" y="183947"/>
                  <a:pt x="94955" y="152400"/>
                </a:cubicBezTo>
                <a:cubicBezTo>
                  <a:pt x="94955" y="120853"/>
                  <a:pt x="120558" y="95250"/>
                  <a:pt x="152105" y="95250"/>
                </a:cubicBezTo>
                <a:cubicBezTo>
                  <a:pt x="183652" y="95250"/>
                  <a:pt x="209255" y="120853"/>
                  <a:pt x="209255" y="152400"/>
                </a:cubicBezTo>
                <a:cubicBezTo>
                  <a:pt x="209255" y="183947"/>
                  <a:pt x="183652" y="209550"/>
                  <a:pt x="152105" y="209550"/>
                </a:cubicBezTo>
                <a:close/>
              </a:path>
            </a:pathLst>
          </a:custGeom>
          <a:solidFill>
            <a:srgbClr val="FDFCFC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5" name="Freeform 35"/>
          <p:cNvSpPr/>
          <p:nvPr/>
        </p:nvSpPr>
        <p:spPr>
          <a:xfrm>
            <a:off x="1537812" y="2251817"/>
            <a:ext cx="822960" cy="822960"/>
          </a:xfrm>
          <a:custGeom>
            <a:rect l="l" t="t" r="r" b="b"/>
            <a:pathLst>
              <a:path w="304800" h="304800">
                <a:moveTo>
                  <a:pt x="0" y="91440"/>
                </a:moveTo>
                <a:lnTo>
                  <a:pt x="152400" y="0"/>
                </a:lnTo>
                <a:lnTo>
                  <a:pt x="304800" y="91440"/>
                </a:lnTo>
                <a:lnTo>
                  <a:pt x="304800" y="121920"/>
                </a:lnTo>
                <a:lnTo>
                  <a:pt x="0" y="121920"/>
                </a:lnTo>
                <a:lnTo>
                  <a:pt x="0" y="91440"/>
                </a:lnTo>
                <a:close/>
                <a:moveTo>
                  <a:pt x="0" y="274320"/>
                </a:moveTo>
                <a:lnTo>
                  <a:pt x="304800" y="274320"/>
                </a:lnTo>
                <a:lnTo>
                  <a:pt x="304800" y="304800"/>
                </a:lnTo>
                <a:lnTo>
                  <a:pt x="0" y="304800"/>
                </a:lnTo>
                <a:lnTo>
                  <a:pt x="0" y="274320"/>
                </a:lnTo>
                <a:close/>
                <a:moveTo>
                  <a:pt x="30480" y="243840"/>
                </a:moveTo>
                <a:lnTo>
                  <a:pt x="274320" y="243840"/>
                </a:lnTo>
                <a:lnTo>
                  <a:pt x="274320" y="274320"/>
                </a:lnTo>
                <a:lnTo>
                  <a:pt x="30480" y="274320"/>
                </a:lnTo>
                <a:lnTo>
                  <a:pt x="30480" y="243840"/>
                </a:lnTo>
                <a:close/>
                <a:moveTo>
                  <a:pt x="30480" y="121920"/>
                </a:moveTo>
                <a:lnTo>
                  <a:pt x="91440" y="121920"/>
                </a:lnTo>
                <a:lnTo>
                  <a:pt x="91440" y="243840"/>
                </a:lnTo>
                <a:lnTo>
                  <a:pt x="30480" y="243840"/>
                </a:lnTo>
                <a:lnTo>
                  <a:pt x="30480" y="121920"/>
                </a:lnTo>
                <a:close/>
                <a:moveTo>
                  <a:pt x="121920" y="121920"/>
                </a:moveTo>
                <a:lnTo>
                  <a:pt x="182880" y="121920"/>
                </a:lnTo>
                <a:lnTo>
                  <a:pt x="182880" y="243840"/>
                </a:lnTo>
                <a:lnTo>
                  <a:pt x="121920" y="243840"/>
                </a:lnTo>
                <a:lnTo>
                  <a:pt x="121920" y="121920"/>
                </a:lnTo>
                <a:close/>
                <a:moveTo>
                  <a:pt x="213360" y="121920"/>
                </a:moveTo>
                <a:lnTo>
                  <a:pt x="274320" y="121920"/>
                </a:lnTo>
                <a:lnTo>
                  <a:pt x="274320" y="243840"/>
                </a:lnTo>
                <a:lnTo>
                  <a:pt x="213360" y="243840"/>
                </a:lnTo>
                <a:lnTo>
                  <a:pt x="213360" y="121920"/>
                </a:lnTo>
                <a:close/>
              </a:path>
            </a:pathLst>
          </a:custGeom>
          <a:solidFill>
            <a:srgbClr val="FDFCFC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5366422" y="2336597"/>
            <a:ext cx="1457325" cy="47529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57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3235297" y="3578030"/>
            <a:ext cx="5720486" cy="137281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3825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电子商务应用系统</a:t>
            </a:r>
          </a:p>
        </p:txBody>
      </p: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l="13306" r="13306"/>
          <a:stretch>
            <a:fillRect/>
          </a:stretch>
        </p:blipFill>
        <p:spPr>
          <a:xfrm>
            <a:off x="454963" y="1569535"/>
            <a:ext cx="4219248" cy="4219249"/>
          </a:xfrm>
          <a:prstGeom prst="ellipse">
            <a:avLst/>
          </a:prstGeom>
        </p:spPr>
      </p:pic>
      <p:grpSp>
        <p:nvGrpSpPr>
          <p:cNvPr id="3" name="Group 3"/>
          <p:cNvGrpSpPr/>
          <p:nvPr/>
        </p:nvGrpSpPr>
        <p:grpSpPr>
          <a:xfrm>
            <a:off x="5163133" y="1294832"/>
            <a:ext cx="6264882" cy="1468186"/>
            <a:chOff x="5163133" y="1294832"/>
            <a:chExt cx="6264882" cy="1468186"/>
          </a:xfrm>
        </p:grpSpPr>
        <p:sp>
          <p:nvSpPr>
            <p:cNvPr id="4" name="AutoShape 4"/>
            <p:cNvSpPr/>
            <p:nvPr/>
          </p:nvSpPr>
          <p:spPr>
            <a:xfrm>
              <a:off x="5328795" y="1294832"/>
              <a:ext cx="6099220" cy="1468186"/>
            </a:xfrm>
            <a:prstGeom prst="rect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" name="TextBox 5"/>
            <p:cNvSpPr txBox="1"/>
            <p:nvPr/>
          </p:nvSpPr>
          <p:spPr>
            <a:xfrm>
              <a:off x="5632910" y="1424361"/>
              <a:ext cx="3055242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77000"/>
                </a:lnSpc>
                <a:spcBef>
                  <a:spcPts val="450"/>
                </a:spcBef>
              </a:pPr>
              <a:r>
                <a:rPr lang="en-US" sz="2325" b="1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前端展示层</a:t>
              </a:r>
            </a:p>
          </p:txBody>
        </p:sp>
        <p:sp>
          <p:nvSpPr>
            <p:cNvPr id="6" name="TextBox 6"/>
            <p:cNvSpPr txBox="1"/>
            <p:nvPr/>
          </p:nvSpPr>
          <p:spPr>
            <a:xfrm>
              <a:off x="5632910" y="1910708"/>
              <a:ext cx="5568066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负责向用户展示商品、服务等信息，提供用户交互界面。</a:t>
              </a:r>
            </a:p>
          </p:txBody>
        </p:sp>
        <p:sp>
          <p:nvSpPr>
            <p:cNvPr id="7" name="AutoShape 7"/>
            <p:cNvSpPr/>
            <p:nvPr/>
          </p:nvSpPr>
          <p:spPr>
            <a:xfrm>
              <a:off x="5163133" y="1294832"/>
              <a:ext cx="165663" cy="1468186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8" name="Group 8"/>
          <p:cNvGrpSpPr/>
          <p:nvPr/>
        </p:nvGrpSpPr>
        <p:grpSpPr>
          <a:xfrm>
            <a:off x="5163133" y="2945066"/>
            <a:ext cx="6264882" cy="1468186"/>
            <a:chOff x="5163133" y="2945066"/>
            <a:chExt cx="6264882" cy="1468186"/>
          </a:xfrm>
        </p:grpSpPr>
        <p:sp>
          <p:nvSpPr>
            <p:cNvPr id="9" name="AutoShape 9"/>
            <p:cNvSpPr/>
            <p:nvPr/>
          </p:nvSpPr>
          <p:spPr>
            <a:xfrm>
              <a:off x="5328795" y="2945066"/>
              <a:ext cx="6099220" cy="1468186"/>
            </a:xfrm>
            <a:prstGeom prst="rect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TextBox 10"/>
            <p:cNvSpPr txBox="1"/>
            <p:nvPr/>
          </p:nvSpPr>
          <p:spPr>
            <a:xfrm>
              <a:off x="5632910" y="3074595"/>
              <a:ext cx="3055242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77000"/>
                </a:lnSpc>
                <a:spcBef>
                  <a:spcPts val="450"/>
                </a:spcBef>
              </a:pPr>
              <a:r>
                <a:rPr lang="en-US" sz="2325" b="1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后端业务逻辑层</a:t>
              </a:r>
            </a:p>
          </p:txBody>
        </p:sp>
        <p:sp>
          <p:nvSpPr>
            <p:cNvPr id="11" name="TextBox 11"/>
            <p:cNvSpPr txBox="1"/>
            <p:nvPr/>
          </p:nvSpPr>
          <p:spPr>
            <a:xfrm>
              <a:off x="5632910" y="3560941"/>
              <a:ext cx="5568066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处理业务逻辑，包括订单处理、支付、库存管理等。</a:t>
              </a:r>
            </a:p>
          </p:txBody>
        </p:sp>
        <p:sp>
          <p:nvSpPr>
            <p:cNvPr id="12" name="AutoShape 12"/>
            <p:cNvSpPr/>
            <p:nvPr/>
          </p:nvSpPr>
          <p:spPr>
            <a:xfrm>
              <a:off x="5163133" y="2945066"/>
              <a:ext cx="165663" cy="1468186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3" name="Group 13"/>
          <p:cNvGrpSpPr/>
          <p:nvPr/>
        </p:nvGrpSpPr>
        <p:grpSpPr>
          <a:xfrm>
            <a:off x="5163133" y="4595300"/>
            <a:ext cx="6264882" cy="1468186"/>
            <a:chOff x="5163133" y="4595300"/>
            <a:chExt cx="6264882" cy="1468186"/>
          </a:xfrm>
        </p:grpSpPr>
        <p:sp>
          <p:nvSpPr>
            <p:cNvPr id="14" name="AutoShape 14"/>
            <p:cNvSpPr/>
            <p:nvPr/>
          </p:nvSpPr>
          <p:spPr>
            <a:xfrm>
              <a:off x="5328795" y="4595300"/>
              <a:ext cx="6099220" cy="1468186"/>
            </a:xfrm>
            <a:prstGeom prst="rect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TextBox 15"/>
            <p:cNvSpPr txBox="1"/>
            <p:nvPr/>
          </p:nvSpPr>
          <p:spPr>
            <a:xfrm>
              <a:off x="5632910" y="4724828"/>
              <a:ext cx="3055242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77000"/>
                </a:lnSpc>
                <a:spcBef>
                  <a:spcPts val="450"/>
                </a:spcBef>
              </a:pPr>
              <a:r>
                <a:rPr lang="en-US" sz="2325" b="1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数据存储层</a:t>
              </a:r>
            </a:p>
          </p:txBody>
        </p:sp>
        <p:sp>
          <p:nvSpPr>
            <p:cNvPr id="16" name="TextBox 16"/>
            <p:cNvSpPr txBox="1"/>
            <p:nvPr/>
          </p:nvSpPr>
          <p:spPr>
            <a:xfrm>
              <a:off x="5632910" y="5211175"/>
              <a:ext cx="5568066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负责存储和管理电子商务应用系统的数据，包括数据库、缓存等。</a:t>
              </a:r>
            </a:p>
          </p:txBody>
        </p:sp>
        <p:sp>
          <p:nvSpPr>
            <p:cNvPr id="17" name="AutoShape 17"/>
            <p:cNvSpPr/>
            <p:nvPr/>
          </p:nvSpPr>
          <p:spPr>
            <a:xfrm>
              <a:off x="5163133" y="4595300"/>
              <a:ext cx="165663" cy="1468186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8" name="Group 18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9" name="AutoShape 19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TextBox 39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电子商务应用系统的构成</a:t>
              </a:r>
            </a:p>
          </p:txBody>
        </p:sp>
      </p:grp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4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 rot="18900000">
            <a:off x="6319999" y="2790217"/>
            <a:ext cx="1078663" cy="1078663"/>
          </a:xfrm>
          <a:prstGeom prst="frame">
            <a:avLst>
              <a:gd name="adj1" fmla="val 7163"/>
            </a:avLst>
          </a:prstGeom>
          <a:solidFill>
            <a:schemeClr val="dk1">
              <a:lumMod val="20000"/>
              <a:lumOff val="8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 rot="18900000">
            <a:off x="4794540" y="2790217"/>
            <a:ext cx="1078663" cy="1078663"/>
          </a:xfrm>
          <a:prstGeom prst="frame">
            <a:avLst>
              <a:gd name="adj1" fmla="val 7163"/>
            </a:avLst>
          </a:prstGeom>
          <a:solidFill>
            <a:schemeClr val="dk1">
              <a:lumMod val="20000"/>
              <a:lumOff val="8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4" name="Picture 4"/>
          <p:cNvPicPr>
            <a:picLocks noChangeAspect="1"/>
          </p:cNvPicPr>
          <p:nvPr/>
        </p:nvPicPr>
        <p:blipFill>
          <a:blip r:embed="rId2"/>
          <a:srcRect t="116" b="116"/>
          <a:stretch>
            <a:fillRect/>
          </a:stretch>
        </p:blipFill>
        <p:spPr>
          <a:xfrm>
            <a:off x="3352886" y="2107432"/>
            <a:ext cx="2465519" cy="2459823"/>
          </a:xfrm>
          <a:prstGeom prst="rect">
            <a:avLst/>
          </a:prstGeom>
        </p:spPr>
      </p:pic>
      <p:pic>
        <p:nvPicPr>
          <p:cNvPr id="5" name="Picture 5"/>
          <p:cNvPicPr>
            <a:picLocks noChangeAspect="1"/>
          </p:cNvPicPr>
          <p:nvPr/>
        </p:nvPicPr>
        <p:blipFill>
          <a:blip r:embed="rId3"/>
          <a:srcRect l="1267" r="1267"/>
          <a:stretch>
            <a:fillRect/>
          </a:stretch>
        </p:blipFill>
        <p:spPr>
          <a:xfrm>
            <a:off x="6374798" y="2037636"/>
            <a:ext cx="2465519" cy="2529619"/>
          </a:xfrm>
          <a:prstGeom prst="rect">
            <a:avLst/>
          </a:prstGeom>
        </p:spPr>
      </p:pic>
      <p:sp>
        <p:nvSpPr>
          <p:cNvPr id="6" name="AutoShape 6"/>
          <p:cNvSpPr/>
          <p:nvPr/>
        </p:nvSpPr>
        <p:spPr>
          <a:xfrm>
            <a:off x="3541855" y="2335881"/>
            <a:ext cx="665795" cy="665791"/>
          </a:xfrm>
          <a:prstGeom prst="ellipse">
            <a:avLst/>
          </a:prstGeom>
          <a:solidFill>
            <a:schemeClr val="accent1">
              <a:alpha val="100000"/>
            </a:schemeClr>
          </a:solidFill>
          <a:ln w="28575">
            <a:solidFill>
              <a:schemeClr val="accent1">
                <a:lumMod val="60000"/>
                <a:lumMod val="40000"/>
                <a:alpha val="10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7" name="Freeform 7"/>
          <p:cNvSpPr/>
          <p:nvPr/>
        </p:nvSpPr>
        <p:spPr>
          <a:xfrm>
            <a:off x="3721695" y="2521355"/>
            <a:ext cx="306115" cy="294843"/>
          </a:xfrm>
          <a:custGeom>
            <a:rect l="l" t="t" r="r" b="b"/>
            <a:pathLst>
              <a:path w="6825" h="6825">
                <a:moveTo>
                  <a:pt x="1263" y="5234"/>
                </a:moveTo>
                <a:cubicBezTo>
                  <a:pt x="1316" y="5493"/>
                  <a:pt x="1546" y="5689"/>
                  <a:pt x="1820" y="5689"/>
                </a:cubicBezTo>
                <a:cubicBezTo>
                  <a:pt x="2114" y="5689"/>
                  <a:pt x="2354" y="5464"/>
                  <a:pt x="2383" y="5178"/>
                </a:cubicBezTo>
                <a:lnTo>
                  <a:pt x="3568" y="4191"/>
                </a:lnTo>
                <a:cubicBezTo>
                  <a:pt x="3652" y="4401"/>
                  <a:pt x="3856" y="4551"/>
                  <a:pt x="4096" y="4551"/>
                </a:cubicBezTo>
                <a:cubicBezTo>
                  <a:pt x="4348" y="4551"/>
                  <a:pt x="4560" y="4385"/>
                  <a:pt x="4635" y="4157"/>
                </a:cubicBezTo>
                <a:lnTo>
                  <a:pt x="5696" y="4736"/>
                </a:lnTo>
                <a:cubicBezTo>
                  <a:pt x="5732" y="5016"/>
                  <a:pt x="5969" y="5234"/>
                  <a:pt x="6258" y="5234"/>
                </a:cubicBezTo>
                <a:cubicBezTo>
                  <a:pt x="6571" y="5234"/>
                  <a:pt x="6827" y="4979"/>
                  <a:pt x="6827" y="4665"/>
                </a:cubicBezTo>
                <a:cubicBezTo>
                  <a:pt x="6827" y="4351"/>
                  <a:pt x="6571" y="4096"/>
                  <a:pt x="6258" y="4096"/>
                </a:cubicBezTo>
                <a:cubicBezTo>
                  <a:pt x="6006" y="4096"/>
                  <a:pt x="5794" y="4262"/>
                  <a:pt x="5719" y="4490"/>
                </a:cubicBezTo>
                <a:lnTo>
                  <a:pt x="4658" y="3911"/>
                </a:lnTo>
                <a:cubicBezTo>
                  <a:pt x="4622" y="3631"/>
                  <a:pt x="4385" y="3413"/>
                  <a:pt x="4096" y="3413"/>
                </a:cubicBezTo>
                <a:cubicBezTo>
                  <a:pt x="3802" y="3413"/>
                  <a:pt x="3563" y="3638"/>
                  <a:pt x="3533" y="3924"/>
                </a:cubicBezTo>
                <a:lnTo>
                  <a:pt x="2348" y="4911"/>
                </a:lnTo>
                <a:cubicBezTo>
                  <a:pt x="2265" y="4701"/>
                  <a:pt x="2060" y="4551"/>
                  <a:pt x="1820" y="4551"/>
                </a:cubicBezTo>
                <a:cubicBezTo>
                  <a:pt x="1546" y="4551"/>
                  <a:pt x="1316" y="4747"/>
                  <a:pt x="1263" y="5006"/>
                </a:cubicBezTo>
                <a:lnTo>
                  <a:pt x="455" y="5006"/>
                </a:lnTo>
                <a:lnTo>
                  <a:pt x="455" y="4551"/>
                </a:lnTo>
                <a:lnTo>
                  <a:pt x="569" y="4551"/>
                </a:lnTo>
                <a:cubicBezTo>
                  <a:pt x="632" y="4551"/>
                  <a:pt x="683" y="4500"/>
                  <a:pt x="683" y="4437"/>
                </a:cubicBezTo>
                <a:cubicBezTo>
                  <a:pt x="683" y="4374"/>
                  <a:pt x="632" y="4324"/>
                  <a:pt x="569" y="4324"/>
                </a:cubicBezTo>
                <a:lnTo>
                  <a:pt x="455" y="4324"/>
                </a:lnTo>
                <a:lnTo>
                  <a:pt x="455" y="3982"/>
                </a:lnTo>
                <a:lnTo>
                  <a:pt x="569" y="3982"/>
                </a:lnTo>
                <a:cubicBezTo>
                  <a:pt x="632" y="3982"/>
                  <a:pt x="683" y="3931"/>
                  <a:pt x="683" y="3868"/>
                </a:cubicBezTo>
                <a:cubicBezTo>
                  <a:pt x="683" y="3806"/>
                  <a:pt x="632" y="3755"/>
                  <a:pt x="569" y="3755"/>
                </a:cubicBezTo>
                <a:lnTo>
                  <a:pt x="480" y="3755"/>
                </a:lnTo>
                <a:lnTo>
                  <a:pt x="1407" y="2416"/>
                </a:lnTo>
                <a:cubicBezTo>
                  <a:pt x="1494" y="2470"/>
                  <a:pt x="1596" y="2503"/>
                  <a:pt x="1707" y="2503"/>
                </a:cubicBezTo>
                <a:cubicBezTo>
                  <a:pt x="1888" y="2503"/>
                  <a:pt x="2048" y="2416"/>
                  <a:pt x="2152" y="2284"/>
                </a:cubicBezTo>
                <a:lnTo>
                  <a:pt x="2752" y="2584"/>
                </a:lnTo>
                <a:cubicBezTo>
                  <a:pt x="2740" y="2631"/>
                  <a:pt x="2731" y="2680"/>
                  <a:pt x="2731" y="2731"/>
                </a:cubicBezTo>
                <a:cubicBezTo>
                  <a:pt x="2731" y="3044"/>
                  <a:pt x="2986" y="3300"/>
                  <a:pt x="3300" y="3300"/>
                </a:cubicBezTo>
                <a:cubicBezTo>
                  <a:pt x="3613" y="3300"/>
                  <a:pt x="3868" y="3044"/>
                  <a:pt x="3868" y="2731"/>
                </a:cubicBezTo>
                <a:cubicBezTo>
                  <a:pt x="3868" y="2608"/>
                  <a:pt x="3829" y="2496"/>
                  <a:pt x="3763" y="2403"/>
                </a:cubicBezTo>
                <a:lnTo>
                  <a:pt x="4488" y="1055"/>
                </a:lnTo>
                <a:cubicBezTo>
                  <a:pt x="4574" y="1107"/>
                  <a:pt x="4672" y="1138"/>
                  <a:pt x="4779" y="1138"/>
                </a:cubicBezTo>
                <a:cubicBezTo>
                  <a:pt x="4891" y="1138"/>
                  <a:pt x="4995" y="1104"/>
                  <a:pt x="5083" y="1048"/>
                </a:cubicBezTo>
                <a:lnTo>
                  <a:pt x="5827" y="2004"/>
                </a:lnTo>
                <a:cubicBezTo>
                  <a:pt x="5829" y="2007"/>
                  <a:pt x="5833" y="2009"/>
                  <a:pt x="5836" y="2011"/>
                </a:cubicBezTo>
                <a:cubicBezTo>
                  <a:pt x="5745" y="2112"/>
                  <a:pt x="5689" y="2244"/>
                  <a:pt x="5689" y="2389"/>
                </a:cubicBezTo>
                <a:cubicBezTo>
                  <a:pt x="5689" y="2703"/>
                  <a:pt x="5944" y="2958"/>
                  <a:pt x="6258" y="2958"/>
                </a:cubicBezTo>
                <a:cubicBezTo>
                  <a:pt x="6571" y="2958"/>
                  <a:pt x="6827" y="2703"/>
                  <a:pt x="6827" y="2389"/>
                </a:cubicBezTo>
                <a:cubicBezTo>
                  <a:pt x="6827" y="2076"/>
                  <a:pt x="6571" y="1820"/>
                  <a:pt x="6258" y="1820"/>
                </a:cubicBezTo>
                <a:cubicBezTo>
                  <a:pt x="6170" y="1820"/>
                  <a:pt x="6087" y="1842"/>
                  <a:pt x="6013" y="1878"/>
                </a:cubicBezTo>
                <a:cubicBezTo>
                  <a:pt x="6010" y="1874"/>
                  <a:pt x="6010" y="1869"/>
                  <a:pt x="6006" y="1864"/>
                </a:cubicBezTo>
                <a:lnTo>
                  <a:pt x="5248" y="890"/>
                </a:lnTo>
                <a:cubicBezTo>
                  <a:pt x="5311" y="798"/>
                  <a:pt x="5348" y="688"/>
                  <a:pt x="5348" y="569"/>
                </a:cubicBezTo>
                <a:cubicBezTo>
                  <a:pt x="5348" y="255"/>
                  <a:pt x="5092" y="0"/>
                  <a:pt x="4779" y="0"/>
                </a:cubicBezTo>
                <a:cubicBezTo>
                  <a:pt x="4465" y="0"/>
                  <a:pt x="4210" y="255"/>
                  <a:pt x="4210" y="569"/>
                </a:cubicBezTo>
                <a:cubicBezTo>
                  <a:pt x="4210" y="691"/>
                  <a:pt x="4249" y="804"/>
                  <a:pt x="4315" y="897"/>
                </a:cubicBezTo>
                <a:lnTo>
                  <a:pt x="3590" y="2244"/>
                </a:lnTo>
                <a:cubicBezTo>
                  <a:pt x="3505" y="2193"/>
                  <a:pt x="3406" y="2162"/>
                  <a:pt x="3300" y="2162"/>
                </a:cubicBezTo>
                <a:cubicBezTo>
                  <a:pt x="3118" y="2162"/>
                  <a:pt x="2959" y="2248"/>
                  <a:pt x="2854" y="2381"/>
                </a:cubicBezTo>
                <a:lnTo>
                  <a:pt x="2254" y="2081"/>
                </a:lnTo>
                <a:cubicBezTo>
                  <a:pt x="2267" y="2034"/>
                  <a:pt x="2276" y="1985"/>
                  <a:pt x="2276" y="1934"/>
                </a:cubicBezTo>
                <a:cubicBezTo>
                  <a:pt x="2276" y="1621"/>
                  <a:pt x="2020" y="1365"/>
                  <a:pt x="1707" y="1365"/>
                </a:cubicBezTo>
                <a:cubicBezTo>
                  <a:pt x="1393" y="1365"/>
                  <a:pt x="1138" y="1621"/>
                  <a:pt x="1138" y="1934"/>
                </a:cubicBezTo>
                <a:cubicBezTo>
                  <a:pt x="1138" y="2054"/>
                  <a:pt x="1176" y="2166"/>
                  <a:pt x="1239" y="2257"/>
                </a:cubicBezTo>
                <a:lnTo>
                  <a:pt x="593" y="3191"/>
                </a:lnTo>
                <a:cubicBezTo>
                  <a:pt x="585" y="3189"/>
                  <a:pt x="578" y="3186"/>
                  <a:pt x="569" y="3186"/>
                </a:cubicBezTo>
                <a:lnTo>
                  <a:pt x="455" y="3186"/>
                </a:lnTo>
                <a:lnTo>
                  <a:pt x="455" y="2844"/>
                </a:lnTo>
                <a:lnTo>
                  <a:pt x="569" y="2844"/>
                </a:lnTo>
                <a:cubicBezTo>
                  <a:pt x="632" y="2844"/>
                  <a:pt x="683" y="2794"/>
                  <a:pt x="683" y="2731"/>
                </a:cubicBezTo>
                <a:cubicBezTo>
                  <a:pt x="683" y="2668"/>
                  <a:pt x="632" y="2617"/>
                  <a:pt x="569" y="2617"/>
                </a:cubicBezTo>
                <a:lnTo>
                  <a:pt x="455" y="2617"/>
                </a:lnTo>
                <a:lnTo>
                  <a:pt x="455" y="2276"/>
                </a:lnTo>
                <a:lnTo>
                  <a:pt x="569" y="2276"/>
                </a:lnTo>
                <a:cubicBezTo>
                  <a:pt x="632" y="2276"/>
                  <a:pt x="683" y="2225"/>
                  <a:pt x="683" y="2162"/>
                </a:cubicBezTo>
                <a:cubicBezTo>
                  <a:pt x="683" y="2099"/>
                  <a:pt x="632" y="2048"/>
                  <a:pt x="569" y="2048"/>
                </a:cubicBezTo>
                <a:lnTo>
                  <a:pt x="455" y="2048"/>
                </a:lnTo>
                <a:lnTo>
                  <a:pt x="455" y="1707"/>
                </a:lnTo>
                <a:lnTo>
                  <a:pt x="569" y="1707"/>
                </a:lnTo>
                <a:cubicBezTo>
                  <a:pt x="632" y="1707"/>
                  <a:pt x="683" y="1656"/>
                  <a:pt x="683" y="1593"/>
                </a:cubicBezTo>
                <a:cubicBezTo>
                  <a:pt x="683" y="1530"/>
                  <a:pt x="632" y="1479"/>
                  <a:pt x="569" y="1479"/>
                </a:cubicBezTo>
                <a:lnTo>
                  <a:pt x="455" y="1479"/>
                </a:lnTo>
                <a:lnTo>
                  <a:pt x="455" y="1138"/>
                </a:lnTo>
                <a:lnTo>
                  <a:pt x="569" y="1138"/>
                </a:lnTo>
                <a:cubicBezTo>
                  <a:pt x="632" y="1138"/>
                  <a:pt x="683" y="1087"/>
                  <a:pt x="683" y="1024"/>
                </a:cubicBezTo>
                <a:cubicBezTo>
                  <a:pt x="683" y="961"/>
                  <a:pt x="632" y="910"/>
                  <a:pt x="569" y="910"/>
                </a:cubicBezTo>
                <a:lnTo>
                  <a:pt x="455" y="910"/>
                </a:lnTo>
                <a:lnTo>
                  <a:pt x="455" y="569"/>
                </a:lnTo>
                <a:lnTo>
                  <a:pt x="569" y="569"/>
                </a:lnTo>
                <a:cubicBezTo>
                  <a:pt x="632" y="569"/>
                  <a:pt x="683" y="518"/>
                  <a:pt x="683" y="455"/>
                </a:cubicBezTo>
                <a:cubicBezTo>
                  <a:pt x="683" y="392"/>
                  <a:pt x="632" y="341"/>
                  <a:pt x="569" y="341"/>
                </a:cubicBezTo>
                <a:lnTo>
                  <a:pt x="455" y="341"/>
                </a:lnTo>
                <a:lnTo>
                  <a:pt x="455" y="114"/>
                </a:lnTo>
                <a:cubicBezTo>
                  <a:pt x="455" y="51"/>
                  <a:pt x="404" y="0"/>
                  <a:pt x="341" y="0"/>
                </a:cubicBezTo>
                <a:cubicBezTo>
                  <a:pt x="278" y="0"/>
                  <a:pt x="228" y="51"/>
                  <a:pt x="228" y="114"/>
                </a:cubicBezTo>
                <a:lnTo>
                  <a:pt x="228" y="341"/>
                </a:lnTo>
                <a:lnTo>
                  <a:pt x="114" y="341"/>
                </a:lnTo>
                <a:cubicBezTo>
                  <a:pt x="51" y="341"/>
                  <a:pt x="0" y="392"/>
                  <a:pt x="0" y="455"/>
                </a:cubicBezTo>
                <a:cubicBezTo>
                  <a:pt x="0" y="518"/>
                  <a:pt x="51" y="569"/>
                  <a:pt x="114" y="569"/>
                </a:cubicBezTo>
                <a:lnTo>
                  <a:pt x="228" y="569"/>
                </a:lnTo>
                <a:lnTo>
                  <a:pt x="228" y="910"/>
                </a:lnTo>
                <a:lnTo>
                  <a:pt x="114" y="910"/>
                </a:lnTo>
                <a:cubicBezTo>
                  <a:pt x="51" y="910"/>
                  <a:pt x="0" y="961"/>
                  <a:pt x="0" y="1024"/>
                </a:cubicBezTo>
                <a:cubicBezTo>
                  <a:pt x="0" y="1087"/>
                  <a:pt x="51" y="1138"/>
                  <a:pt x="114" y="1138"/>
                </a:cubicBezTo>
                <a:lnTo>
                  <a:pt x="228" y="1138"/>
                </a:lnTo>
                <a:lnTo>
                  <a:pt x="228" y="1479"/>
                </a:lnTo>
                <a:lnTo>
                  <a:pt x="114" y="1479"/>
                </a:lnTo>
                <a:cubicBezTo>
                  <a:pt x="51" y="1479"/>
                  <a:pt x="0" y="1530"/>
                  <a:pt x="0" y="1593"/>
                </a:cubicBezTo>
                <a:cubicBezTo>
                  <a:pt x="0" y="1656"/>
                  <a:pt x="51" y="1707"/>
                  <a:pt x="114" y="1707"/>
                </a:cubicBezTo>
                <a:lnTo>
                  <a:pt x="228" y="1707"/>
                </a:lnTo>
                <a:lnTo>
                  <a:pt x="228" y="2048"/>
                </a:lnTo>
                <a:lnTo>
                  <a:pt x="114" y="2048"/>
                </a:lnTo>
                <a:cubicBezTo>
                  <a:pt x="51" y="2048"/>
                  <a:pt x="0" y="2099"/>
                  <a:pt x="0" y="2162"/>
                </a:cubicBezTo>
                <a:cubicBezTo>
                  <a:pt x="0" y="2225"/>
                  <a:pt x="51" y="2276"/>
                  <a:pt x="114" y="2276"/>
                </a:cubicBezTo>
                <a:lnTo>
                  <a:pt x="228" y="2276"/>
                </a:lnTo>
                <a:lnTo>
                  <a:pt x="228" y="2617"/>
                </a:lnTo>
                <a:lnTo>
                  <a:pt x="114" y="2617"/>
                </a:lnTo>
                <a:cubicBezTo>
                  <a:pt x="51" y="2617"/>
                  <a:pt x="0" y="2668"/>
                  <a:pt x="0" y="2731"/>
                </a:cubicBezTo>
                <a:cubicBezTo>
                  <a:pt x="0" y="2794"/>
                  <a:pt x="51" y="2844"/>
                  <a:pt x="114" y="2844"/>
                </a:cubicBezTo>
                <a:lnTo>
                  <a:pt x="228" y="2844"/>
                </a:lnTo>
                <a:lnTo>
                  <a:pt x="228" y="3186"/>
                </a:lnTo>
                <a:lnTo>
                  <a:pt x="114" y="3186"/>
                </a:lnTo>
                <a:cubicBezTo>
                  <a:pt x="51" y="3186"/>
                  <a:pt x="0" y="3237"/>
                  <a:pt x="0" y="3300"/>
                </a:cubicBezTo>
                <a:cubicBezTo>
                  <a:pt x="0" y="3362"/>
                  <a:pt x="51" y="3413"/>
                  <a:pt x="114" y="3413"/>
                </a:cubicBezTo>
                <a:lnTo>
                  <a:pt x="228" y="3413"/>
                </a:lnTo>
                <a:lnTo>
                  <a:pt x="228" y="3755"/>
                </a:lnTo>
                <a:lnTo>
                  <a:pt x="114" y="3755"/>
                </a:lnTo>
                <a:cubicBezTo>
                  <a:pt x="51" y="3755"/>
                  <a:pt x="0" y="3806"/>
                  <a:pt x="0" y="3868"/>
                </a:cubicBezTo>
                <a:cubicBezTo>
                  <a:pt x="0" y="3931"/>
                  <a:pt x="51" y="3982"/>
                  <a:pt x="114" y="3982"/>
                </a:cubicBezTo>
                <a:lnTo>
                  <a:pt x="228" y="3982"/>
                </a:lnTo>
                <a:lnTo>
                  <a:pt x="228" y="4324"/>
                </a:lnTo>
                <a:lnTo>
                  <a:pt x="114" y="4324"/>
                </a:lnTo>
                <a:cubicBezTo>
                  <a:pt x="51" y="4324"/>
                  <a:pt x="0" y="4374"/>
                  <a:pt x="0" y="4437"/>
                </a:cubicBezTo>
                <a:cubicBezTo>
                  <a:pt x="0" y="4500"/>
                  <a:pt x="51" y="4551"/>
                  <a:pt x="114" y="4551"/>
                </a:cubicBezTo>
                <a:lnTo>
                  <a:pt x="228" y="4551"/>
                </a:lnTo>
                <a:lnTo>
                  <a:pt x="228" y="4892"/>
                </a:lnTo>
                <a:lnTo>
                  <a:pt x="114" y="4892"/>
                </a:lnTo>
                <a:cubicBezTo>
                  <a:pt x="51" y="4892"/>
                  <a:pt x="0" y="4943"/>
                  <a:pt x="0" y="5006"/>
                </a:cubicBezTo>
                <a:cubicBezTo>
                  <a:pt x="0" y="5069"/>
                  <a:pt x="51" y="5120"/>
                  <a:pt x="114" y="5120"/>
                </a:cubicBezTo>
                <a:lnTo>
                  <a:pt x="228" y="5120"/>
                </a:lnTo>
                <a:lnTo>
                  <a:pt x="228" y="5461"/>
                </a:lnTo>
                <a:lnTo>
                  <a:pt x="114" y="5461"/>
                </a:lnTo>
                <a:cubicBezTo>
                  <a:pt x="51" y="5461"/>
                  <a:pt x="0" y="5512"/>
                  <a:pt x="0" y="5575"/>
                </a:cubicBezTo>
                <a:cubicBezTo>
                  <a:pt x="0" y="5638"/>
                  <a:pt x="51" y="5689"/>
                  <a:pt x="114" y="5689"/>
                </a:cubicBezTo>
                <a:lnTo>
                  <a:pt x="228" y="5689"/>
                </a:lnTo>
                <a:lnTo>
                  <a:pt x="228" y="6030"/>
                </a:lnTo>
                <a:lnTo>
                  <a:pt x="114" y="6030"/>
                </a:lnTo>
                <a:cubicBezTo>
                  <a:pt x="51" y="6030"/>
                  <a:pt x="0" y="6081"/>
                  <a:pt x="0" y="6144"/>
                </a:cubicBezTo>
                <a:cubicBezTo>
                  <a:pt x="0" y="6207"/>
                  <a:pt x="51" y="6258"/>
                  <a:pt x="114" y="6258"/>
                </a:cubicBezTo>
                <a:lnTo>
                  <a:pt x="228" y="6258"/>
                </a:lnTo>
                <a:lnTo>
                  <a:pt x="228" y="6485"/>
                </a:lnTo>
                <a:cubicBezTo>
                  <a:pt x="228" y="6548"/>
                  <a:pt x="278" y="6599"/>
                  <a:pt x="341" y="6599"/>
                </a:cubicBezTo>
                <a:lnTo>
                  <a:pt x="683" y="6599"/>
                </a:lnTo>
                <a:lnTo>
                  <a:pt x="683" y="6713"/>
                </a:lnTo>
                <a:cubicBezTo>
                  <a:pt x="683" y="6776"/>
                  <a:pt x="734" y="6827"/>
                  <a:pt x="796" y="6827"/>
                </a:cubicBezTo>
                <a:cubicBezTo>
                  <a:pt x="859" y="6827"/>
                  <a:pt x="910" y="6776"/>
                  <a:pt x="910" y="6713"/>
                </a:cubicBezTo>
                <a:lnTo>
                  <a:pt x="910" y="6599"/>
                </a:lnTo>
                <a:lnTo>
                  <a:pt x="1252" y="6599"/>
                </a:lnTo>
                <a:lnTo>
                  <a:pt x="1252" y="6713"/>
                </a:lnTo>
                <a:cubicBezTo>
                  <a:pt x="1252" y="6776"/>
                  <a:pt x="1302" y="6827"/>
                  <a:pt x="1365" y="6827"/>
                </a:cubicBezTo>
                <a:cubicBezTo>
                  <a:pt x="1428" y="6827"/>
                  <a:pt x="1479" y="6776"/>
                  <a:pt x="1479" y="6713"/>
                </a:cubicBezTo>
                <a:lnTo>
                  <a:pt x="1479" y="6599"/>
                </a:lnTo>
                <a:lnTo>
                  <a:pt x="1820" y="6599"/>
                </a:lnTo>
                <a:lnTo>
                  <a:pt x="1820" y="6713"/>
                </a:lnTo>
                <a:cubicBezTo>
                  <a:pt x="1820" y="6776"/>
                  <a:pt x="1871" y="6827"/>
                  <a:pt x="1934" y="6827"/>
                </a:cubicBezTo>
                <a:cubicBezTo>
                  <a:pt x="1997" y="6827"/>
                  <a:pt x="2048" y="6776"/>
                  <a:pt x="2048" y="6713"/>
                </a:cubicBezTo>
                <a:lnTo>
                  <a:pt x="2048" y="6599"/>
                </a:lnTo>
                <a:lnTo>
                  <a:pt x="2389" y="6599"/>
                </a:lnTo>
                <a:lnTo>
                  <a:pt x="2389" y="6713"/>
                </a:lnTo>
                <a:cubicBezTo>
                  <a:pt x="2389" y="6776"/>
                  <a:pt x="2440" y="6827"/>
                  <a:pt x="2503" y="6827"/>
                </a:cubicBezTo>
                <a:cubicBezTo>
                  <a:pt x="2566" y="6827"/>
                  <a:pt x="2617" y="6776"/>
                  <a:pt x="2617" y="6713"/>
                </a:cubicBezTo>
                <a:lnTo>
                  <a:pt x="2617" y="6599"/>
                </a:lnTo>
                <a:lnTo>
                  <a:pt x="2958" y="6599"/>
                </a:lnTo>
                <a:lnTo>
                  <a:pt x="2958" y="6713"/>
                </a:lnTo>
                <a:cubicBezTo>
                  <a:pt x="2958" y="6776"/>
                  <a:pt x="3009" y="6827"/>
                  <a:pt x="3072" y="6827"/>
                </a:cubicBezTo>
                <a:cubicBezTo>
                  <a:pt x="3135" y="6827"/>
                  <a:pt x="3186" y="6776"/>
                  <a:pt x="3186" y="6713"/>
                </a:cubicBezTo>
                <a:lnTo>
                  <a:pt x="3186" y="6599"/>
                </a:lnTo>
                <a:lnTo>
                  <a:pt x="3527" y="6599"/>
                </a:lnTo>
                <a:lnTo>
                  <a:pt x="3527" y="6713"/>
                </a:lnTo>
                <a:cubicBezTo>
                  <a:pt x="3527" y="6776"/>
                  <a:pt x="3578" y="6827"/>
                  <a:pt x="3641" y="6827"/>
                </a:cubicBezTo>
                <a:cubicBezTo>
                  <a:pt x="3704" y="6827"/>
                  <a:pt x="3755" y="6776"/>
                  <a:pt x="3755" y="6713"/>
                </a:cubicBezTo>
                <a:lnTo>
                  <a:pt x="3755" y="6599"/>
                </a:lnTo>
                <a:lnTo>
                  <a:pt x="4096" y="6599"/>
                </a:lnTo>
                <a:lnTo>
                  <a:pt x="4096" y="6713"/>
                </a:lnTo>
                <a:cubicBezTo>
                  <a:pt x="4096" y="6776"/>
                  <a:pt x="4147" y="6827"/>
                  <a:pt x="4210" y="6827"/>
                </a:cubicBezTo>
                <a:cubicBezTo>
                  <a:pt x="4273" y="6827"/>
                  <a:pt x="4323" y="6776"/>
                  <a:pt x="4323" y="6713"/>
                </a:cubicBezTo>
                <a:lnTo>
                  <a:pt x="4323" y="6599"/>
                </a:lnTo>
                <a:lnTo>
                  <a:pt x="4665" y="6599"/>
                </a:lnTo>
                <a:lnTo>
                  <a:pt x="4665" y="6713"/>
                </a:lnTo>
                <a:cubicBezTo>
                  <a:pt x="4665" y="6776"/>
                  <a:pt x="4716" y="6827"/>
                  <a:pt x="4779" y="6827"/>
                </a:cubicBezTo>
                <a:cubicBezTo>
                  <a:pt x="4842" y="6827"/>
                  <a:pt x="4892" y="6776"/>
                  <a:pt x="4892" y="6713"/>
                </a:cubicBezTo>
                <a:lnTo>
                  <a:pt x="4892" y="6599"/>
                </a:lnTo>
                <a:lnTo>
                  <a:pt x="5234" y="6599"/>
                </a:lnTo>
                <a:lnTo>
                  <a:pt x="5234" y="6713"/>
                </a:lnTo>
                <a:cubicBezTo>
                  <a:pt x="5234" y="6776"/>
                  <a:pt x="5285" y="6827"/>
                  <a:pt x="5347" y="6827"/>
                </a:cubicBezTo>
                <a:cubicBezTo>
                  <a:pt x="5410" y="6827"/>
                  <a:pt x="5461" y="6776"/>
                  <a:pt x="5461" y="6713"/>
                </a:cubicBezTo>
                <a:lnTo>
                  <a:pt x="5461" y="6599"/>
                </a:lnTo>
                <a:lnTo>
                  <a:pt x="5803" y="6599"/>
                </a:lnTo>
                <a:lnTo>
                  <a:pt x="5803" y="6713"/>
                </a:lnTo>
                <a:cubicBezTo>
                  <a:pt x="5803" y="6776"/>
                  <a:pt x="5853" y="6827"/>
                  <a:pt x="5916" y="6827"/>
                </a:cubicBezTo>
                <a:cubicBezTo>
                  <a:pt x="5979" y="6827"/>
                  <a:pt x="6030" y="6776"/>
                  <a:pt x="6030" y="6713"/>
                </a:cubicBezTo>
                <a:lnTo>
                  <a:pt x="6030" y="6599"/>
                </a:lnTo>
                <a:lnTo>
                  <a:pt x="6371" y="6599"/>
                </a:lnTo>
                <a:lnTo>
                  <a:pt x="6371" y="6713"/>
                </a:lnTo>
                <a:cubicBezTo>
                  <a:pt x="6371" y="6776"/>
                  <a:pt x="6422" y="6827"/>
                  <a:pt x="6485" y="6827"/>
                </a:cubicBezTo>
                <a:cubicBezTo>
                  <a:pt x="6548" y="6827"/>
                  <a:pt x="6599" y="6776"/>
                  <a:pt x="6599" y="6713"/>
                </a:cubicBezTo>
                <a:lnTo>
                  <a:pt x="6599" y="6599"/>
                </a:lnTo>
                <a:lnTo>
                  <a:pt x="6713" y="6599"/>
                </a:lnTo>
                <a:cubicBezTo>
                  <a:pt x="6776" y="6599"/>
                  <a:pt x="6827" y="6548"/>
                  <a:pt x="6827" y="6485"/>
                </a:cubicBezTo>
                <a:cubicBezTo>
                  <a:pt x="6827" y="6422"/>
                  <a:pt x="6776" y="6372"/>
                  <a:pt x="6713" y="6372"/>
                </a:cubicBezTo>
                <a:lnTo>
                  <a:pt x="6599" y="6372"/>
                </a:lnTo>
                <a:lnTo>
                  <a:pt x="6599" y="6258"/>
                </a:lnTo>
                <a:cubicBezTo>
                  <a:pt x="6599" y="6195"/>
                  <a:pt x="6548" y="6144"/>
                  <a:pt x="6485" y="6144"/>
                </a:cubicBezTo>
                <a:cubicBezTo>
                  <a:pt x="6422" y="6144"/>
                  <a:pt x="6371" y="6195"/>
                  <a:pt x="6371" y="6258"/>
                </a:cubicBezTo>
                <a:lnTo>
                  <a:pt x="6371" y="6372"/>
                </a:lnTo>
                <a:lnTo>
                  <a:pt x="6030" y="6372"/>
                </a:lnTo>
                <a:lnTo>
                  <a:pt x="6030" y="6258"/>
                </a:lnTo>
                <a:cubicBezTo>
                  <a:pt x="6030" y="6195"/>
                  <a:pt x="5979" y="6144"/>
                  <a:pt x="5916" y="6144"/>
                </a:cubicBezTo>
                <a:cubicBezTo>
                  <a:pt x="5853" y="6144"/>
                  <a:pt x="5803" y="6195"/>
                  <a:pt x="5803" y="6258"/>
                </a:cubicBezTo>
                <a:lnTo>
                  <a:pt x="5803" y="6372"/>
                </a:lnTo>
                <a:lnTo>
                  <a:pt x="5461" y="6372"/>
                </a:lnTo>
                <a:lnTo>
                  <a:pt x="5461" y="6258"/>
                </a:lnTo>
                <a:cubicBezTo>
                  <a:pt x="5461" y="6195"/>
                  <a:pt x="5410" y="6144"/>
                  <a:pt x="5347" y="6144"/>
                </a:cubicBezTo>
                <a:cubicBezTo>
                  <a:pt x="5285" y="6144"/>
                  <a:pt x="5234" y="6195"/>
                  <a:pt x="5234" y="6258"/>
                </a:cubicBezTo>
                <a:lnTo>
                  <a:pt x="5234" y="6372"/>
                </a:lnTo>
                <a:lnTo>
                  <a:pt x="4892" y="6372"/>
                </a:lnTo>
                <a:lnTo>
                  <a:pt x="4892" y="6258"/>
                </a:lnTo>
                <a:cubicBezTo>
                  <a:pt x="4892" y="6195"/>
                  <a:pt x="4842" y="6144"/>
                  <a:pt x="4779" y="6144"/>
                </a:cubicBezTo>
                <a:cubicBezTo>
                  <a:pt x="4716" y="6144"/>
                  <a:pt x="4665" y="6195"/>
                  <a:pt x="4665" y="6258"/>
                </a:cubicBezTo>
                <a:lnTo>
                  <a:pt x="4665" y="6372"/>
                </a:lnTo>
                <a:lnTo>
                  <a:pt x="4323" y="6372"/>
                </a:lnTo>
                <a:lnTo>
                  <a:pt x="4323" y="6258"/>
                </a:lnTo>
                <a:cubicBezTo>
                  <a:pt x="4323" y="6195"/>
                  <a:pt x="4273" y="6144"/>
                  <a:pt x="4210" y="6144"/>
                </a:cubicBezTo>
                <a:cubicBezTo>
                  <a:pt x="4147" y="6144"/>
                  <a:pt x="4096" y="6195"/>
                  <a:pt x="4096" y="6258"/>
                </a:cubicBezTo>
                <a:lnTo>
                  <a:pt x="4096" y="6372"/>
                </a:lnTo>
                <a:lnTo>
                  <a:pt x="3755" y="6372"/>
                </a:lnTo>
                <a:lnTo>
                  <a:pt x="3755" y="6258"/>
                </a:lnTo>
                <a:cubicBezTo>
                  <a:pt x="3755" y="6195"/>
                  <a:pt x="3704" y="6144"/>
                  <a:pt x="3641" y="6144"/>
                </a:cubicBezTo>
                <a:cubicBezTo>
                  <a:pt x="3578" y="6144"/>
                  <a:pt x="3527" y="6195"/>
                  <a:pt x="3527" y="6258"/>
                </a:cubicBezTo>
                <a:lnTo>
                  <a:pt x="3527" y="6372"/>
                </a:lnTo>
                <a:lnTo>
                  <a:pt x="3186" y="6372"/>
                </a:lnTo>
                <a:lnTo>
                  <a:pt x="3186" y="6258"/>
                </a:lnTo>
                <a:cubicBezTo>
                  <a:pt x="3186" y="6195"/>
                  <a:pt x="3135" y="6144"/>
                  <a:pt x="3072" y="6144"/>
                </a:cubicBezTo>
                <a:cubicBezTo>
                  <a:pt x="3009" y="6144"/>
                  <a:pt x="2958" y="6195"/>
                  <a:pt x="2958" y="6258"/>
                </a:cubicBezTo>
                <a:lnTo>
                  <a:pt x="2958" y="6372"/>
                </a:lnTo>
                <a:lnTo>
                  <a:pt x="2617" y="6372"/>
                </a:lnTo>
                <a:lnTo>
                  <a:pt x="2617" y="6258"/>
                </a:lnTo>
                <a:cubicBezTo>
                  <a:pt x="2617" y="6195"/>
                  <a:pt x="2566" y="6144"/>
                  <a:pt x="2503" y="6144"/>
                </a:cubicBezTo>
                <a:cubicBezTo>
                  <a:pt x="2440" y="6144"/>
                  <a:pt x="2389" y="6195"/>
                  <a:pt x="2389" y="6258"/>
                </a:cubicBezTo>
                <a:lnTo>
                  <a:pt x="2389" y="6372"/>
                </a:lnTo>
                <a:lnTo>
                  <a:pt x="2048" y="6372"/>
                </a:lnTo>
                <a:lnTo>
                  <a:pt x="2048" y="6258"/>
                </a:lnTo>
                <a:cubicBezTo>
                  <a:pt x="2048" y="6195"/>
                  <a:pt x="1997" y="6144"/>
                  <a:pt x="1934" y="6144"/>
                </a:cubicBezTo>
                <a:cubicBezTo>
                  <a:pt x="1871" y="6144"/>
                  <a:pt x="1820" y="6195"/>
                  <a:pt x="1820" y="6258"/>
                </a:cubicBezTo>
                <a:lnTo>
                  <a:pt x="1820" y="6372"/>
                </a:lnTo>
                <a:lnTo>
                  <a:pt x="1479" y="6372"/>
                </a:lnTo>
                <a:lnTo>
                  <a:pt x="1479" y="6258"/>
                </a:lnTo>
                <a:cubicBezTo>
                  <a:pt x="1479" y="6195"/>
                  <a:pt x="1428" y="6144"/>
                  <a:pt x="1365" y="6144"/>
                </a:cubicBezTo>
                <a:cubicBezTo>
                  <a:pt x="1302" y="6144"/>
                  <a:pt x="1252" y="6195"/>
                  <a:pt x="1252" y="6258"/>
                </a:cubicBezTo>
                <a:lnTo>
                  <a:pt x="1252" y="6372"/>
                </a:lnTo>
                <a:lnTo>
                  <a:pt x="910" y="6372"/>
                </a:lnTo>
                <a:lnTo>
                  <a:pt x="910" y="6258"/>
                </a:lnTo>
                <a:cubicBezTo>
                  <a:pt x="910" y="6195"/>
                  <a:pt x="859" y="6144"/>
                  <a:pt x="796" y="6144"/>
                </a:cubicBezTo>
                <a:cubicBezTo>
                  <a:pt x="734" y="6144"/>
                  <a:pt x="683" y="6195"/>
                  <a:pt x="683" y="6258"/>
                </a:cubicBezTo>
                <a:lnTo>
                  <a:pt x="683" y="6372"/>
                </a:lnTo>
                <a:lnTo>
                  <a:pt x="455" y="6372"/>
                </a:lnTo>
                <a:lnTo>
                  <a:pt x="455" y="5234"/>
                </a:lnTo>
                <a:lnTo>
                  <a:pt x="1263" y="5234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7985552" y="2335881"/>
            <a:ext cx="665795" cy="665791"/>
          </a:xfrm>
          <a:prstGeom prst="ellipse">
            <a:avLst/>
          </a:prstGeom>
          <a:solidFill>
            <a:schemeClr val="accent1">
              <a:alpha val="100000"/>
            </a:schemeClr>
          </a:solidFill>
          <a:ln w="28575">
            <a:solidFill>
              <a:schemeClr val="accent1">
                <a:lumMod val="60000"/>
                <a:lumMod val="40000"/>
                <a:alpha val="10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9" name="Freeform 9"/>
          <p:cNvSpPr/>
          <p:nvPr/>
        </p:nvSpPr>
        <p:spPr>
          <a:xfrm>
            <a:off x="8165392" y="2521355"/>
            <a:ext cx="306115" cy="294843"/>
          </a:xfrm>
          <a:custGeom>
            <a:rect l="l" t="t" r="r" b="b"/>
            <a:pathLst>
              <a:path w="6825" h="5912">
                <a:moveTo>
                  <a:pt x="3413" y="0"/>
                </a:moveTo>
                <a:lnTo>
                  <a:pt x="0" y="5912"/>
                </a:lnTo>
                <a:lnTo>
                  <a:pt x="6827" y="5912"/>
                </a:lnTo>
                <a:lnTo>
                  <a:pt x="3413" y="0"/>
                </a:lnTo>
                <a:close/>
                <a:moveTo>
                  <a:pt x="3413" y="972"/>
                </a:moveTo>
                <a:lnTo>
                  <a:pt x="4489" y="2835"/>
                </a:lnTo>
                <a:lnTo>
                  <a:pt x="2338" y="2835"/>
                </a:lnTo>
                <a:lnTo>
                  <a:pt x="3413" y="972"/>
                </a:lnTo>
                <a:close/>
                <a:moveTo>
                  <a:pt x="842" y="5426"/>
                </a:moveTo>
                <a:lnTo>
                  <a:pt x="1917" y="3564"/>
                </a:lnTo>
                <a:lnTo>
                  <a:pt x="2993" y="5426"/>
                </a:lnTo>
                <a:lnTo>
                  <a:pt x="842" y="5426"/>
                </a:lnTo>
                <a:close/>
                <a:moveTo>
                  <a:pt x="2338" y="3321"/>
                </a:moveTo>
                <a:lnTo>
                  <a:pt x="4489" y="3321"/>
                </a:lnTo>
                <a:lnTo>
                  <a:pt x="3413" y="5183"/>
                </a:lnTo>
                <a:lnTo>
                  <a:pt x="2338" y="3321"/>
                </a:lnTo>
                <a:close/>
                <a:moveTo>
                  <a:pt x="4910" y="3564"/>
                </a:moveTo>
                <a:lnTo>
                  <a:pt x="5985" y="5426"/>
                </a:lnTo>
                <a:lnTo>
                  <a:pt x="3834" y="5426"/>
                </a:lnTo>
                <a:lnTo>
                  <a:pt x="4910" y="3564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4252748" y="4178300"/>
            <a:ext cx="665795" cy="665791"/>
          </a:xfrm>
          <a:prstGeom prst="ellipse">
            <a:avLst/>
          </a:prstGeom>
          <a:solidFill>
            <a:schemeClr val="accent1">
              <a:alpha val="100000"/>
            </a:schemeClr>
          </a:solidFill>
          <a:ln w="28575">
            <a:solidFill>
              <a:schemeClr val="accent1">
                <a:lumMod val="60000"/>
                <a:lumMod val="40000"/>
                <a:alpha val="10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1" name="Freeform 11"/>
          <p:cNvSpPr/>
          <p:nvPr/>
        </p:nvSpPr>
        <p:spPr>
          <a:xfrm>
            <a:off x="4432588" y="4363773"/>
            <a:ext cx="306115" cy="294843"/>
          </a:xfrm>
          <a:custGeom>
            <a:rect l="l" t="t" r="r" b="b"/>
            <a:pathLst>
              <a:path w="597921" h="598324">
                <a:moveTo>
                  <a:pt x="297615" y="96957"/>
                </a:moveTo>
                <a:cubicBezTo>
                  <a:pt x="311959" y="96957"/>
                  <a:pt x="323434" y="108416"/>
                  <a:pt x="323434" y="122740"/>
                </a:cubicBezTo>
                <a:lnTo>
                  <a:pt x="323434" y="289852"/>
                </a:lnTo>
                <a:lnTo>
                  <a:pt x="462572" y="289852"/>
                </a:lnTo>
                <a:cubicBezTo>
                  <a:pt x="476438" y="289852"/>
                  <a:pt x="487913" y="301311"/>
                  <a:pt x="487913" y="315157"/>
                </a:cubicBezTo>
                <a:cubicBezTo>
                  <a:pt x="487913" y="329004"/>
                  <a:pt x="476438" y="340463"/>
                  <a:pt x="462572" y="340463"/>
                </a:cubicBezTo>
                <a:lnTo>
                  <a:pt x="297615" y="340463"/>
                </a:lnTo>
                <a:cubicBezTo>
                  <a:pt x="283749" y="340463"/>
                  <a:pt x="272274" y="329004"/>
                  <a:pt x="272274" y="315157"/>
                </a:cubicBezTo>
                <a:lnTo>
                  <a:pt x="272274" y="122740"/>
                </a:lnTo>
                <a:cubicBezTo>
                  <a:pt x="272274" y="108416"/>
                  <a:pt x="283749" y="96957"/>
                  <a:pt x="297615" y="96957"/>
                </a:cubicBezTo>
                <a:close/>
                <a:moveTo>
                  <a:pt x="298127" y="0"/>
                </a:moveTo>
                <a:cubicBezTo>
                  <a:pt x="463564" y="0"/>
                  <a:pt x="597921" y="134181"/>
                  <a:pt x="597921" y="299401"/>
                </a:cubicBezTo>
                <a:cubicBezTo>
                  <a:pt x="597921" y="464143"/>
                  <a:pt x="463564" y="598324"/>
                  <a:pt x="298127" y="598324"/>
                </a:cubicBezTo>
                <a:cubicBezTo>
                  <a:pt x="188155" y="598324"/>
                  <a:pt x="87268" y="538635"/>
                  <a:pt x="35150" y="442177"/>
                </a:cubicBezTo>
                <a:cubicBezTo>
                  <a:pt x="33238" y="438835"/>
                  <a:pt x="32760" y="435492"/>
                  <a:pt x="34194" y="432149"/>
                </a:cubicBezTo>
                <a:cubicBezTo>
                  <a:pt x="35150" y="428807"/>
                  <a:pt x="37541" y="425942"/>
                  <a:pt x="40410" y="424509"/>
                </a:cubicBezTo>
                <a:lnTo>
                  <a:pt x="74836" y="407796"/>
                </a:lnTo>
                <a:cubicBezTo>
                  <a:pt x="81052" y="404931"/>
                  <a:pt x="88702" y="407319"/>
                  <a:pt x="91571" y="413049"/>
                </a:cubicBezTo>
                <a:cubicBezTo>
                  <a:pt x="133169" y="488018"/>
                  <a:pt x="212540" y="534815"/>
                  <a:pt x="298127" y="534815"/>
                </a:cubicBezTo>
                <a:cubicBezTo>
                  <a:pt x="428181" y="534815"/>
                  <a:pt x="534328" y="429284"/>
                  <a:pt x="534328" y="299401"/>
                </a:cubicBezTo>
                <a:cubicBezTo>
                  <a:pt x="534328" y="169517"/>
                  <a:pt x="428181" y="63509"/>
                  <a:pt x="298127" y="63509"/>
                </a:cubicBezTo>
                <a:cubicBezTo>
                  <a:pt x="242185" y="63509"/>
                  <a:pt x="187677" y="83565"/>
                  <a:pt x="145123" y="120333"/>
                </a:cubicBezTo>
                <a:lnTo>
                  <a:pt x="200587" y="142299"/>
                </a:lnTo>
                <a:cubicBezTo>
                  <a:pt x="204890" y="144209"/>
                  <a:pt x="207759" y="148029"/>
                  <a:pt x="208237" y="152327"/>
                </a:cubicBezTo>
                <a:cubicBezTo>
                  <a:pt x="208715" y="157102"/>
                  <a:pt x="207281" y="161399"/>
                  <a:pt x="203456" y="164265"/>
                </a:cubicBezTo>
                <a:lnTo>
                  <a:pt x="48060" y="285553"/>
                </a:lnTo>
                <a:cubicBezTo>
                  <a:pt x="44235" y="288418"/>
                  <a:pt x="39454" y="289373"/>
                  <a:pt x="35150" y="287463"/>
                </a:cubicBezTo>
                <a:cubicBezTo>
                  <a:pt x="31325" y="285553"/>
                  <a:pt x="27978" y="281733"/>
                  <a:pt x="27500" y="277435"/>
                </a:cubicBezTo>
                <a:lnTo>
                  <a:pt x="246" y="82132"/>
                </a:lnTo>
                <a:cubicBezTo>
                  <a:pt x="-710" y="77835"/>
                  <a:pt x="1203" y="73060"/>
                  <a:pt x="4550" y="70194"/>
                </a:cubicBezTo>
                <a:cubicBezTo>
                  <a:pt x="8375" y="67807"/>
                  <a:pt x="13156" y="66852"/>
                  <a:pt x="17459" y="68762"/>
                </a:cubicBezTo>
                <a:lnTo>
                  <a:pt x="80574" y="94070"/>
                </a:lnTo>
                <a:cubicBezTo>
                  <a:pt x="137472" y="33426"/>
                  <a:pt x="214931" y="0"/>
                  <a:pt x="298127" y="0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7274660" y="4178300"/>
            <a:ext cx="665795" cy="665791"/>
          </a:xfrm>
          <a:prstGeom prst="ellipse">
            <a:avLst/>
          </a:prstGeom>
          <a:solidFill>
            <a:schemeClr val="accent1">
              <a:alpha val="100000"/>
            </a:schemeClr>
          </a:solidFill>
          <a:ln w="28575">
            <a:solidFill>
              <a:schemeClr val="accent1">
                <a:lumMod val="60000"/>
                <a:lumMod val="40000"/>
                <a:alpha val="10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3" name="Freeform 13"/>
          <p:cNvSpPr/>
          <p:nvPr/>
        </p:nvSpPr>
        <p:spPr>
          <a:xfrm>
            <a:off x="7454500" y="4363773"/>
            <a:ext cx="306115" cy="294843"/>
          </a:xfrm>
          <a:custGeom>
            <a:rect l="l" t="t" r="r" b="b"/>
            <a:pathLst>
              <a:path w="582235" h="606722">
                <a:moveTo>
                  <a:pt x="0" y="404481"/>
                </a:moveTo>
                <a:lnTo>
                  <a:pt x="101261" y="404481"/>
                </a:lnTo>
                <a:lnTo>
                  <a:pt x="101261" y="606722"/>
                </a:lnTo>
                <a:lnTo>
                  <a:pt x="0" y="606722"/>
                </a:lnTo>
                <a:close/>
                <a:moveTo>
                  <a:pt x="151927" y="328623"/>
                </a:moveTo>
                <a:lnTo>
                  <a:pt x="253188" y="328623"/>
                </a:lnTo>
                <a:lnTo>
                  <a:pt x="253188" y="606722"/>
                </a:lnTo>
                <a:lnTo>
                  <a:pt x="151927" y="606722"/>
                </a:lnTo>
                <a:close/>
                <a:moveTo>
                  <a:pt x="303855" y="252766"/>
                </a:moveTo>
                <a:lnTo>
                  <a:pt x="405046" y="252766"/>
                </a:lnTo>
                <a:lnTo>
                  <a:pt x="405046" y="606722"/>
                </a:lnTo>
                <a:lnTo>
                  <a:pt x="303855" y="606722"/>
                </a:lnTo>
                <a:close/>
                <a:moveTo>
                  <a:pt x="455711" y="202241"/>
                </a:moveTo>
                <a:lnTo>
                  <a:pt x="556972" y="202241"/>
                </a:lnTo>
                <a:lnTo>
                  <a:pt x="556972" y="606722"/>
                </a:lnTo>
                <a:lnTo>
                  <a:pt x="455711" y="606722"/>
                </a:lnTo>
                <a:close/>
                <a:moveTo>
                  <a:pt x="455697" y="0"/>
                </a:moveTo>
                <a:lnTo>
                  <a:pt x="556785" y="0"/>
                </a:lnTo>
                <a:lnTo>
                  <a:pt x="556874" y="0"/>
                </a:lnTo>
                <a:lnTo>
                  <a:pt x="556963" y="0"/>
                </a:lnTo>
                <a:cubicBezTo>
                  <a:pt x="557230" y="0"/>
                  <a:pt x="557408" y="0"/>
                  <a:pt x="557675" y="0"/>
                </a:cubicBezTo>
                <a:cubicBezTo>
                  <a:pt x="558298" y="89"/>
                  <a:pt x="558832" y="89"/>
                  <a:pt x="559366" y="89"/>
                </a:cubicBezTo>
                <a:cubicBezTo>
                  <a:pt x="559811" y="178"/>
                  <a:pt x="560256" y="267"/>
                  <a:pt x="560611" y="267"/>
                </a:cubicBezTo>
                <a:cubicBezTo>
                  <a:pt x="561056" y="356"/>
                  <a:pt x="561412" y="444"/>
                  <a:pt x="561857" y="444"/>
                </a:cubicBezTo>
                <a:cubicBezTo>
                  <a:pt x="562302" y="533"/>
                  <a:pt x="562747" y="711"/>
                  <a:pt x="563192" y="800"/>
                </a:cubicBezTo>
                <a:cubicBezTo>
                  <a:pt x="563548" y="889"/>
                  <a:pt x="563904" y="978"/>
                  <a:pt x="564171" y="1067"/>
                </a:cubicBezTo>
                <a:cubicBezTo>
                  <a:pt x="564616" y="1156"/>
                  <a:pt x="565061" y="1333"/>
                  <a:pt x="565506" y="1511"/>
                </a:cubicBezTo>
                <a:cubicBezTo>
                  <a:pt x="565862" y="1600"/>
                  <a:pt x="566218" y="1778"/>
                  <a:pt x="566574" y="1867"/>
                </a:cubicBezTo>
                <a:cubicBezTo>
                  <a:pt x="566929" y="2044"/>
                  <a:pt x="567285" y="2222"/>
                  <a:pt x="567730" y="2400"/>
                </a:cubicBezTo>
                <a:cubicBezTo>
                  <a:pt x="568086" y="2578"/>
                  <a:pt x="568442" y="2755"/>
                  <a:pt x="568798" y="2933"/>
                </a:cubicBezTo>
                <a:cubicBezTo>
                  <a:pt x="569154" y="3111"/>
                  <a:pt x="569421" y="3289"/>
                  <a:pt x="569777" y="3467"/>
                </a:cubicBezTo>
                <a:cubicBezTo>
                  <a:pt x="570133" y="3733"/>
                  <a:pt x="570578" y="4000"/>
                  <a:pt x="570934" y="4178"/>
                </a:cubicBezTo>
                <a:cubicBezTo>
                  <a:pt x="571201" y="4444"/>
                  <a:pt x="571557" y="4622"/>
                  <a:pt x="571824" y="4800"/>
                </a:cubicBezTo>
                <a:cubicBezTo>
                  <a:pt x="572180" y="5155"/>
                  <a:pt x="572536" y="5422"/>
                  <a:pt x="572891" y="5689"/>
                </a:cubicBezTo>
                <a:cubicBezTo>
                  <a:pt x="573247" y="5955"/>
                  <a:pt x="573514" y="6222"/>
                  <a:pt x="573781" y="6489"/>
                </a:cubicBezTo>
                <a:cubicBezTo>
                  <a:pt x="574137" y="6755"/>
                  <a:pt x="574493" y="7022"/>
                  <a:pt x="574760" y="7289"/>
                </a:cubicBezTo>
                <a:cubicBezTo>
                  <a:pt x="575205" y="7733"/>
                  <a:pt x="575561" y="8178"/>
                  <a:pt x="575917" y="8533"/>
                </a:cubicBezTo>
                <a:cubicBezTo>
                  <a:pt x="576095" y="8711"/>
                  <a:pt x="576273" y="8889"/>
                  <a:pt x="576451" y="9066"/>
                </a:cubicBezTo>
                <a:cubicBezTo>
                  <a:pt x="576451" y="9155"/>
                  <a:pt x="576451" y="9155"/>
                  <a:pt x="576451" y="9155"/>
                </a:cubicBezTo>
                <a:cubicBezTo>
                  <a:pt x="576985" y="9777"/>
                  <a:pt x="577519" y="10489"/>
                  <a:pt x="577964" y="11200"/>
                </a:cubicBezTo>
                <a:cubicBezTo>
                  <a:pt x="577964" y="11200"/>
                  <a:pt x="578053" y="11289"/>
                  <a:pt x="578053" y="11289"/>
                </a:cubicBezTo>
                <a:cubicBezTo>
                  <a:pt x="578498" y="12000"/>
                  <a:pt x="578854" y="12622"/>
                  <a:pt x="579209" y="13244"/>
                </a:cubicBezTo>
                <a:cubicBezTo>
                  <a:pt x="579387" y="13600"/>
                  <a:pt x="579565" y="13955"/>
                  <a:pt x="579743" y="14222"/>
                </a:cubicBezTo>
                <a:cubicBezTo>
                  <a:pt x="579921" y="14666"/>
                  <a:pt x="580099" y="15111"/>
                  <a:pt x="580277" y="15555"/>
                </a:cubicBezTo>
                <a:cubicBezTo>
                  <a:pt x="580455" y="15911"/>
                  <a:pt x="580633" y="16266"/>
                  <a:pt x="580722" y="16711"/>
                </a:cubicBezTo>
                <a:cubicBezTo>
                  <a:pt x="580900" y="17066"/>
                  <a:pt x="581078" y="17422"/>
                  <a:pt x="581167" y="17866"/>
                </a:cubicBezTo>
                <a:cubicBezTo>
                  <a:pt x="581256" y="18311"/>
                  <a:pt x="581434" y="18755"/>
                  <a:pt x="581523" y="19199"/>
                </a:cubicBezTo>
                <a:cubicBezTo>
                  <a:pt x="581612" y="19555"/>
                  <a:pt x="581701" y="19910"/>
                  <a:pt x="581790" y="20266"/>
                </a:cubicBezTo>
                <a:cubicBezTo>
                  <a:pt x="581879" y="20977"/>
                  <a:pt x="582057" y="21777"/>
                  <a:pt x="582146" y="22488"/>
                </a:cubicBezTo>
                <a:cubicBezTo>
                  <a:pt x="582146" y="22577"/>
                  <a:pt x="582146" y="22666"/>
                  <a:pt x="582146" y="22666"/>
                </a:cubicBezTo>
                <a:cubicBezTo>
                  <a:pt x="582235" y="23555"/>
                  <a:pt x="582235" y="24355"/>
                  <a:pt x="582235" y="25244"/>
                </a:cubicBezTo>
                <a:lnTo>
                  <a:pt x="582235" y="126396"/>
                </a:lnTo>
                <a:cubicBezTo>
                  <a:pt x="582235" y="140351"/>
                  <a:pt x="570934" y="151728"/>
                  <a:pt x="556963" y="151728"/>
                </a:cubicBezTo>
                <a:cubicBezTo>
                  <a:pt x="542992" y="151728"/>
                  <a:pt x="531691" y="140351"/>
                  <a:pt x="531691" y="126396"/>
                </a:cubicBezTo>
                <a:lnTo>
                  <a:pt x="531691" y="79286"/>
                </a:lnTo>
                <a:lnTo>
                  <a:pt x="421260" y="171106"/>
                </a:lnTo>
                <a:cubicBezTo>
                  <a:pt x="410582" y="180083"/>
                  <a:pt x="394564" y="178572"/>
                  <a:pt x="385666" y="167906"/>
                </a:cubicBezTo>
                <a:cubicBezTo>
                  <a:pt x="376678" y="157150"/>
                  <a:pt x="378191" y="141240"/>
                  <a:pt x="388869" y="132262"/>
                </a:cubicBezTo>
                <a:lnTo>
                  <a:pt x="487020" y="50576"/>
                </a:lnTo>
                <a:lnTo>
                  <a:pt x="455697" y="50576"/>
                </a:lnTo>
                <a:cubicBezTo>
                  <a:pt x="441727" y="50576"/>
                  <a:pt x="430425" y="39288"/>
                  <a:pt x="430425" y="25244"/>
                </a:cubicBezTo>
                <a:cubicBezTo>
                  <a:pt x="430425" y="11289"/>
                  <a:pt x="441727" y="0"/>
                  <a:pt x="455697" y="0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747336" y="2402205"/>
            <a:ext cx="2553871" cy="1020362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展示商品信息，包括商品图片、名称、价格等。</a:t>
            </a:r>
            <a:endParaRPr lang="en-US" sz="1100"/>
          </a:p>
        </p:txBody>
      </p:sp>
      <p:sp>
        <p:nvSpPr>
          <p:cNvPr id="15" name="AutoShape 15"/>
          <p:cNvSpPr/>
          <p:nvPr/>
        </p:nvSpPr>
        <p:spPr>
          <a:xfrm>
            <a:off x="747336" y="2037683"/>
            <a:ext cx="2553871" cy="422629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spcBef>
                <a:spcPts val="270"/>
              </a:spcBef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商品展示模块</a:t>
            </a:r>
            <a:endParaRPr lang="en-US" sz="1100"/>
          </a:p>
        </p:txBody>
      </p:sp>
      <p:sp>
        <p:nvSpPr>
          <p:cNvPr id="16" name="AutoShape 16"/>
          <p:cNvSpPr/>
          <p:nvPr/>
        </p:nvSpPr>
        <p:spPr>
          <a:xfrm>
            <a:off x="1940528" y="5092530"/>
            <a:ext cx="2552700" cy="891876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允许用户将感兴趣的商品加入购物车，并管理购物车中的商品。</a:t>
            </a:r>
            <a:endParaRPr lang="en-US" sz="1100"/>
          </a:p>
        </p:txBody>
      </p:sp>
      <p:sp>
        <p:nvSpPr>
          <p:cNvPr id="17" name="AutoShape 17"/>
          <p:cNvSpPr/>
          <p:nvPr/>
        </p:nvSpPr>
        <p:spPr>
          <a:xfrm>
            <a:off x="1940528" y="4661950"/>
            <a:ext cx="2084356" cy="403578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购物车模块</a:t>
            </a:r>
            <a:endParaRPr lang="en-US" sz="1100"/>
          </a:p>
        </p:txBody>
      </p:sp>
      <p:sp>
        <p:nvSpPr>
          <p:cNvPr id="18" name="AutoShape 18"/>
          <p:cNvSpPr/>
          <p:nvPr/>
        </p:nvSpPr>
        <p:spPr>
          <a:xfrm>
            <a:off x="8872233" y="2402205"/>
            <a:ext cx="2552700" cy="1082789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处理用户订单，包括订单生成、支付、物流配送等。</a:t>
            </a:r>
            <a:endParaRPr lang="en-US" sz="1100"/>
          </a:p>
        </p:txBody>
      </p:sp>
      <p:sp>
        <p:nvSpPr>
          <p:cNvPr id="19" name="AutoShape 19"/>
          <p:cNvSpPr/>
          <p:nvPr/>
        </p:nvSpPr>
        <p:spPr>
          <a:xfrm>
            <a:off x="8872233" y="2037683"/>
            <a:ext cx="2569478" cy="44168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订单模块</a:t>
            </a:r>
            <a:endParaRPr lang="en-US" sz="1100"/>
          </a:p>
        </p:txBody>
      </p:sp>
      <p:sp>
        <p:nvSpPr>
          <p:cNvPr id="20" name="AutoShape 20"/>
          <p:cNvSpPr/>
          <p:nvPr/>
        </p:nvSpPr>
        <p:spPr>
          <a:xfrm>
            <a:off x="7814024" y="5112856"/>
            <a:ext cx="2552700" cy="933977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管理用户账户，包括用户注册、登录、个人信息管理等。</a:t>
            </a:r>
            <a:endParaRPr lang="en-US" sz="1100"/>
          </a:p>
        </p:txBody>
      </p:sp>
      <p:sp>
        <p:nvSpPr>
          <p:cNvPr id="21" name="AutoShape 21"/>
          <p:cNvSpPr/>
          <p:nvPr/>
        </p:nvSpPr>
        <p:spPr>
          <a:xfrm>
            <a:off x="8314658" y="4661950"/>
            <a:ext cx="2084356" cy="422629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用户模块</a:t>
            </a:r>
            <a:endParaRPr lang="en-US" sz="1100"/>
          </a:p>
        </p:txBody>
      </p:sp>
      <p:grpSp>
        <p:nvGrpSpPr>
          <p:cNvPr id="22" name="Group 22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3" name="AutoShape 23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TextBox 43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电子商务应用系统的功能模块</a:t>
              </a:r>
            </a:p>
          </p:txBody>
        </p:sp>
      </p:grp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>
            <a:alphaModFix/>
          </a:blip>
          <a:srcRect l="13535" r="13535"/>
          <a:stretch>
            <a:fillRect/>
          </a:stretch>
        </p:blipFill>
        <p:spPr>
          <a:xfrm>
            <a:off x="8422415" y="1165018"/>
            <a:ext cx="3769585" cy="5168746"/>
          </a:xfrm>
          <a:prstGeom prst="ellipse">
            <a:avLst/>
          </a:prstGeom>
        </p:spPr>
      </p:pic>
      <p:sp>
        <p:nvSpPr>
          <p:cNvPr id="3" name="AutoShape 3"/>
          <p:cNvSpPr/>
          <p:nvPr/>
        </p:nvSpPr>
        <p:spPr>
          <a:xfrm>
            <a:off x="1049459" y="1392873"/>
            <a:ext cx="2537366" cy="971419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539110" y="1390903"/>
            <a:ext cx="975360" cy="97536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601242" y="2481101"/>
            <a:ext cx="3433799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根据业务需求和系统规模，设计合理的系统架构，包括系统模块划分、模块间通信等。</a:t>
            </a:r>
          </a:p>
        </p:txBody>
      </p:sp>
      <p:sp>
        <p:nvSpPr>
          <p:cNvPr id="6" name="AutoShape 6"/>
          <p:cNvSpPr/>
          <p:nvPr/>
        </p:nvSpPr>
        <p:spPr>
          <a:xfrm>
            <a:off x="3099145" y="1390903"/>
            <a:ext cx="975360" cy="97536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TextBox 7"/>
          <p:cNvSpPr txBox="1"/>
          <p:nvPr/>
        </p:nvSpPr>
        <p:spPr>
          <a:xfrm>
            <a:off x="784885" y="1602358"/>
            <a:ext cx="3048000" cy="5524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606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系统架构设计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4405571" y="2481101"/>
            <a:ext cx="3433799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根据业务需求设计数据库表结构，建立数据关系，优化数据查询性能。</a:t>
            </a:r>
          </a:p>
        </p:txBody>
      </p:sp>
      <p:grpSp>
        <p:nvGrpSpPr>
          <p:cNvPr id="9" name="Group 9"/>
          <p:cNvGrpSpPr/>
          <p:nvPr/>
        </p:nvGrpSpPr>
        <p:grpSpPr>
          <a:xfrm>
            <a:off x="4343439" y="1390903"/>
            <a:ext cx="3535395" cy="975360"/>
            <a:chOff x="4343439" y="1390903"/>
            <a:chExt cx="3535395" cy="975360"/>
          </a:xfrm>
        </p:grpSpPr>
        <p:sp>
          <p:nvSpPr>
            <p:cNvPr id="10" name="AutoShape 10"/>
            <p:cNvSpPr/>
            <p:nvPr/>
          </p:nvSpPr>
          <p:spPr>
            <a:xfrm>
              <a:off x="4854091" y="1391888"/>
              <a:ext cx="2537366" cy="971419"/>
            </a:xfrm>
            <a:prstGeom prst="rect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4343439" y="1390903"/>
              <a:ext cx="975360" cy="975360"/>
            </a:xfrm>
            <a:prstGeom prst="ellipse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6903474" y="1390903"/>
              <a:ext cx="975360" cy="975360"/>
            </a:xfrm>
            <a:prstGeom prst="ellipse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sp>
        <p:nvSpPr>
          <p:cNvPr id="13" name="TextBox 13"/>
          <p:cNvSpPr txBox="1"/>
          <p:nvPr/>
        </p:nvSpPr>
        <p:spPr>
          <a:xfrm>
            <a:off x="4587137" y="1601372"/>
            <a:ext cx="3048000" cy="5524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606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数据库设计</a:t>
            </a:r>
          </a:p>
        </p:txBody>
      </p:sp>
      <p:sp>
        <p:nvSpPr>
          <p:cNvPr id="14" name="AutoShape 14"/>
          <p:cNvSpPr/>
          <p:nvPr/>
        </p:nvSpPr>
        <p:spPr>
          <a:xfrm>
            <a:off x="1049459" y="3941002"/>
            <a:ext cx="2537366" cy="971419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AutoShape 15"/>
          <p:cNvSpPr/>
          <p:nvPr/>
        </p:nvSpPr>
        <p:spPr>
          <a:xfrm>
            <a:off x="539110" y="3939031"/>
            <a:ext cx="975360" cy="97536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6" name="TextBox 16"/>
          <p:cNvSpPr txBox="1"/>
          <p:nvPr/>
        </p:nvSpPr>
        <p:spPr>
          <a:xfrm>
            <a:off x="601242" y="5041421"/>
            <a:ext cx="3433799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使用HTML、CSS、JavaScript等技术开发用户交互界面。</a:t>
            </a:r>
          </a:p>
        </p:txBody>
      </p:sp>
      <p:sp>
        <p:nvSpPr>
          <p:cNvPr id="17" name="AutoShape 17"/>
          <p:cNvSpPr/>
          <p:nvPr/>
        </p:nvSpPr>
        <p:spPr>
          <a:xfrm>
            <a:off x="3099145" y="3939031"/>
            <a:ext cx="975360" cy="97536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8" name="TextBox 18"/>
          <p:cNvSpPr txBox="1"/>
          <p:nvPr/>
        </p:nvSpPr>
        <p:spPr>
          <a:xfrm>
            <a:off x="784885" y="4150486"/>
            <a:ext cx="3066513" cy="552450"/>
          </a:xfrm>
          <a:prstGeom prst="rect">
            <a:avLst/>
          </a:prstGeom>
        </p:spPr>
        <p:txBody>
          <a:bodyPr vert="horz" wrap="square" lIns="123825" tIns="123825" rIns="57150" bIns="123825" rtlCol="0" anchor="ctr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606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前端开发</a:t>
            </a:r>
          </a:p>
        </p:txBody>
      </p:sp>
      <p:sp>
        <p:nvSpPr>
          <p:cNvPr id="19" name="AutoShape 19"/>
          <p:cNvSpPr/>
          <p:nvPr/>
        </p:nvSpPr>
        <p:spPr>
          <a:xfrm>
            <a:off x="4853788" y="3941002"/>
            <a:ext cx="2537366" cy="971419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0" name="AutoShape 20"/>
          <p:cNvSpPr/>
          <p:nvPr/>
        </p:nvSpPr>
        <p:spPr>
          <a:xfrm>
            <a:off x="4343439" y="3939031"/>
            <a:ext cx="975360" cy="97536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1" name="TextBox 21"/>
          <p:cNvSpPr txBox="1"/>
          <p:nvPr/>
        </p:nvSpPr>
        <p:spPr>
          <a:xfrm>
            <a:off x="4405571" y="5041421"/>
            <a:ext cx="3433799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使用服务器端编程语言（如Java、Python等）实现业务逻辑处理和数据存储。</a:t>
            </a:r>
          </a:p>
        </p:txBody>
      </p:sp>
      <p:sp>
        <p:nvSpPr>
          <p:cNvPr id="22" name="AutoShape 22"/>
          <p:cNvSpPr/>
          <p:nvPr/>
        </p:nvSpPr>
        <p:spPr>
          <a:xfrm>
            <a:off x="6903474" y="3939031"/>
            <a:ext cx="975360" cy="97536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3" name="TextBox 23"/>
          <p:cNvSpPr txBox="1"/>
          <p:nvPr/>
        </p:nvSpPr>
        <p:spPr>
          <a:xfrm>
            <a:off x="4587137" y="4150486"/>
            <a:ext cx="3048000" cy="552450"/>
          </a:xfrm>
          <a:prstGeom prst="rect">
            <a:avLst/>
          </a:prstGeom>
        </p:spPr>
        <p:txBody>
          <a:bodyPr vert="horz" wrap="square" lIns="123825" tIns="123825" rIns="57150" bIns="123825" rtlCol="0" anchor="ctr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606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后端开发</a:t>
            </a:r>
          </a:p>
        </p:txBody>
      </p:sp>
      <p:grpSp>
        <p:nvGrpSpPr>
          <p:cNvPr id="24" name="Group 24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5" name="AutoShape 25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AutoShape 44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5" name="TextBox 45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电子商务应用系统的设计与开发</a:t>
              </a:r>
            </a:p>
          </p:txBody>
        </p:sp>
      </p:grp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5366422" y="2336597"/>
            <a:ext cx="1457325" cy="47529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57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3235297" y="3578030"/>
            <a:ext cx="5720486" cy="137281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3825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电子商务开发技术</a:t>
            </a:r>
          </a:p>
        </p:txBody>
      </p: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990089" y="1514981"/>
            <a:ext cx="932011" cy="9320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990089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包括HTML、CSS、JavaScript等，用于创建用户友好的界面和交互体验。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990089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Web前端开发</a:t>
            </a:r>
          </a:p>
        </p:txBody>
      </p:sp>
      <p:cxnSp>
        <p:nvCxnSpPr>
          <p:cNvPr id="5" name="Connector 5"/>
          <p:cNvCxnSpPr/>
          <p:nvPr/>
        </p:nvCxnSpPr>
        <p:spPr>
          <a:xfrm>
            <a:off x="1095003" y="4507169"/>
            <a:ext cx="2676821" cy="0"/>
          </a:xfrm>
          <a:prstGeom prst="line">
            <a:avLst/>
          </a:prstGeom>
          <a:ln w="9525">
            <a:solidFill>
              <a:schemeClr val="accent1">
                <a:lumMod val="75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6" name="Connector 6"/>
          <p:cNvCxnSpPr/>
          <p:nvPr/>
        </p:nvCxnSpPr>
        <p:spPr>
          <a:xfrm>
            <a:off x="3569918" y="4041523"/>
            <a:ext cx="207264" cy="0"/>
          </a:xfrm>
          <a:prstGeom prst="line">
            <a:avLst/>
          </a:prstGeom>
          <a:ln w="38100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7" name="Freeform 7"/>
          <p:cNvSpPr/>
          <p:nvPr/>
        </p:nvSpPr>
        <p:spPr>
          <a:xfrm>
            <a:off x="3687773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4671297" y="1454147"/>
            <a:ext cx="932011" cy="932011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9" name="Picture 9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39938" y="1393187"/>
            <a:ext cx="2231507" cy="2231507"/>
          </a:xfrm>
          <a:prstGeom prst="ellipse">
            <a:avLst/>
          </a:prstGeom>
        </p:spPr>
      </p:pic>
      <p:sp>
        <p:nvSpPr>
          <p:cNvPr id="10" name="TextBox 10"/>
          <p:cNvSpPr txBox="1"/>
          <p:nvPr/>
        </p:nvSpPr>
        <p:spPr>
          <a:xfrm>
            <a:off x="4671297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Web后端开发</a:t>
            </a:r>
          </a:p>
        </p:txBody>
      </p:sp>
      <p:cxnSp>
        <p:nvCxnSpPr>
          <p:cNvPr id="11" name="Connector 11"/>
          <p:cNvCxnSpPr/>
          <p:nvPr/>
        </p:nvCxnSpPr>
        <p:spPr>
          <a:xfrm>
            <a:off x="4776211" y="4446335"/>
            <a:ext cx="2676821" cy="0"/>
          </a:xfrm>
          <a:prstGeom prst="line">
            <a:avLst/>
          </a:prstGeom>
          <a:ln w="9525">
            <a:solidFill>
              <a:schemeClr val="accent2">
                <a:lumMod val="75000"/>
              </a:schemeClr>
            </a:solidFill>
            <a:prstDash val="solid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cxnSp>
        <p:nvCxnSpPr>
          <p:cNvPr id="12" name="Connector 12"/>
          <p:cNvCxnSpPr/>
          <p:nvPr/>
        </p:nvCxnSpPr>
        <p:spPr>
          <a:xfrm>
            <a:off x="7251125" y="4041523"/>
            <a:ext cx="207264" cy="0"/>
          </a:xfrm>
          <a:prstGeom prst="line">
            <a:avLst/>
          </a:prstGeom>
          <a:ln w="38100">
            <a:solidFill>
              <a:schemeClr val="accent2"/>
            </a:solidFill>
            <a:prstDash val="solid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13" name="Freeform 13"/>
          <p:cNvSpPr/>
          <p:nvPr/>
        </p:nvSpPr>
        <p:spPr>
          <a:xfrm>
            <a:off x="7368981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8373015" y="1454147"/>
            <a:ext cx="932011" cy="9320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15" name="Picture 15"/>
          <p:cNvPicPr>
            <a:picLocks noChangeAspect="1"/>
          </p:cNvPicPr>
          <p:nvPr/>
        </p:nvPicPr>
        <p:blipFill>
          <a:blip r:embed="rId3"/>
          <a:srcRect l="12083" r="12083"/>
          <a:stretch>
            <a:fillRect/>
          </a:stretch>
        </p:blipFill>
        <p:spPr>
          <a:xfrm>
            <a:off x="8741656" y="1393187"/>
            <a:ext cx="2231507" cy="2231507"/>
          </a:xfrm>
          <a:prstGeom prst="ellipse">
            <a:avLst/>
          </a:prstGeom>
        </p:spPr>
      </p:pic>
      <p:sp>
        <p:nvSpPr>
          <p:cNvPr id="16" name="TextBox 16"/>
          <p:cNvSpPr txBox="1"/>
          <p:nvPr/>
        </p:nvSpPr>
        <p:spPr>
          <a:xfrm>
            <a:off x="8373015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响应式设计</a:t>
            </a:r>
          </a:p>
        </p:txBody>
      </p:sp>
      <p:cxnSp>
        <p:nvCxnSpPr>
          <p:cNvPr id="17" name="Connector 17"/>
          <p:cNvCxnSpPr/>
          <p:nvPr/>
        </p:nvCxnSpPr>
        <p:spPr>
          <a:xfrm>
            <a:off x="8477928" y="4446335"/>
            <a:ext cx="2676821" cy="0"/>
          </a:xfrm>
          <a:prstGeom prst="line">
            <a:avLst/>
          </a:prstGeom>
          <a:ln w="9525">
            <a:solidFill>
              <a:schemeClr val="accent1">
                <a:lumMod val="75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18" name="Connector 18"/>
          <p:cNvCxnSpPr/>
          <p:nvPr/>
        </p:nvCxnSpPr>
        <p:spPr>
          <a:xfrm>
            <a:off x="10952843" y="4041523"/>
            <a:ext cx="207264" cy="0"/>
          </a:xfrm>
          <a:prstGeom prst="line">
            <a:avLst/>
          </a:prstGeom>
          <a:ln w="38100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9" name="Freeform 19"/>
          <p:cNvSpPr/>
          <p:nvPr/>
        </p:nvSpPr>
        <p:spPr>
          <a:xfrm>
            <a:off x="11070699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20" name="Picture 20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358558" y="1454147"/>
            <a:ext cx="2231507" cy="2231507"/>
          </a:xfrm>
          <a:prstGeom prst="ellipse">
            <a:avLst/>
          </a:prstGeom>
        </p:spPr>
      </p:pic>
      <p:sp>
        <p:nvSpPr>
          <p:cNvPr id="21" name="TextBox 21"/>
          <p:cNvSpPr txBox="1"/>
          <p:nvPr/>
        </p:nvSpPr>
        <p:spPr>
          <a:xfrm>
            <a:off x="4671297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使用服务器端编程语言（如PHP、Python、Java等）处理业务逻辑和数据交互。</a:t>
            </a:r>
          </a:p>
        </p:txBody>
      </p:sp>
      <p:sp>
        <p:nvSpPr>
          <p:cNvPr id="22" name="TextBox 22"/>
          <p:cNvSpPr txBox="1"/>
          <p:nvPr/>
        </p:nvSpPr>
        <p:spPr>
          <a:xfrm>
            <a:off x="8373015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使网站能够在不同设备和屏幕尺寸上自适应显示，提供良好的用户体验。</a:t>
            </a:r>
          </a:p>
        </p:txBody>
      </p:sp>
      <p:sp>
        <p:nvSpPr>
          <p:cNvPr id="23" name="TextBox 23"/>
          <p:cNvSpPr txBox="1"/>
          <p:nvPr/>
        </p:nvSpPr>
        <p:spPr>
          <a:xfrm>
            <a:off x="8392065" y="1604894"/>
            <a:ext cx="581025" cy="4572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24" name="TextBox 24"/>
          <p:cNvSpPr txBox="1"/>
          <p:nvPr/>
        </p:nvSpPr>
        <p:spPr>
          <a:xfrm>
            <a:off x="4690347" y="1604894"/>
            <a:ext cx="578298" cy="437007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25" name="TextBox 25"/>
          <p:cNvSpPr txBox="1"/>
          <p:nvPr/>
        </p:nvSpPr>
        <p:spPr>
          <a:xfrm>
            <a:off x="980564" y="1604894"/>
            <a:ext cx="581025" cy="4572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grpSp>
        <p:nvGrpSpPr>
          <p:cNvPr id="26" name="Group 2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7" name="AutoShape 2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AutoShape 4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5" name="AutoShape 4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6" name="AutoShape 4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7" name="TextBox 4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Web开发技术</a:t>
              </a:r>
            </a:p>
          </p:txBody>
        </p:sp>
      </p:grpSp>
    </p:spTree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https://d.book118.com/957004131034006051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FFFFFF"/>
      </a:dk1>
      <a:lt1>
        <a:srgbClr val="351E00"/>
      </a:lt1>
      <a:dk2>
        <a:srgbClr val="FFF0DC"/>
      </a:dk2>
      <a:lt2>
        <a:srgbClr val="000000"/>
      </a:lt2>
      <a:accent1>
        <a:srgbClr val="FF960E"/>
      </a:accent1>
      <a:accent2>
        <a:srgbClr val="FF771B"/>
      </a:accent2>
      <a:accent3>
        <a:srgbClr val="C76900"/>
      </a:accent3>
      <a:accent4>
        <a:srgbClr val="FF6E40"/>
      </a:accent4>
      <a:accent5>
        <a:srgbClr val="FF855E"/>
      </a:accent5>
      <a:accent6>
        <a:srgbClr val="FFB69E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Calibri"/>
        <a:cs typeface="Arial"/>
        <a:font script="Uigh" typeface="Microsoft Uighur"/>
        <a:font script="Beng" typeface="Vrinda"/>
        <a:font script="Thai" typeface="Angsana New"/>
        <a:font script="Mlym" typeface="Kartika"/>
        <a:font script="Yiii" typeface="Microsoft Yi Baiti"/>
        <a:font script="Cher" typeface="Plantagenet Cherokee"/>
        <a:font script="Orya" typeface="Kalinga"/>
        <a:font script="Gujr" typeface="Shruti"/>
        <a:font script="Viet" typeface="Times New Roman"/>
        <a:font script="Arab" typeface="Times New Roman"/>
        <a:font script="Hebr" typeface="Times New Roman"/>
        <a:font script="Telu" typeface="Gautami"/>
        <a:font script="Ethi" typeface="Nyala"/>
        <a:font script="Jpan" typeface="ＭＳ Ｐゴシック"/>
        <a:font script="Sinh" typeface="Iskoola Pota"/>
        <a:font script="Taml" typeface="Latha"/>
        <a:font script="Deva" typeface="Mangal"/>
        <a:font script="Knda" typeface="Tunga"/>
        <a:font script="Tibt" typeface="Microsoft Himalaya"/>
        <a:font script="Khmr" typeface="MoolBoran"/>
        <a:font script="Hant" typeface="新細明體"/>
        <a:font script="Laoo" typeface="DokChampa"/>
        <a:font script="Mong" typeface="Mongolian Baiti"/>
        <a:font script="Hans" typeface="宋体"/>
        <a:font script="Guru" typeface="Raavi"/>
        <a:font script="Thaa" typeface="MV Boli"/>
        <a:font script="Cans" typeface="Euphemia"/>
        <a:font script="Hang" typeface="맑은 고딕"/>
        <a:font script="Syrc" typeface="Estrangelo Edessa"/>
      </a:majorFont>
      <a:minorFont>
        <a:latin typeface="Calibri"/>
        <a:ea typeface="Calibri"/>
        <a:cs typeface="Arial"/>
        <a:font script="Uigh" typeface="Microsoft Uighur"/>
        <a:font script="Beng" typeface="Vrinda"/>
        <a:font script="Thai" typeface="Cordia New"/>
        <a:font script="Mlym" typeface="Kartika"/>
        <a:font script="Yiii" typeface="Microsoft Yi Baiti"/>
        <a:font script="Cher" typeface="Plantagenet Cherokee"/>
        <a:font script="Orya" typeface="Kalinga"/>
        <a:font script="Gujr" typeface="Shruti"/>
        <a:font script="Viet" typeface="Arial"/>
        <a:font script="Arab" typeface="Arial"/>
        <a:font script="Hebr" typeface="Arial"/>
        <a:font script="Telu" typeface="Gautami"/>
        <a:font script="Ethi" typeface="Nyala"/>
        <a:font script="Jpan" typeface="ＭＳ Ｐゴシック"/>
        <a:font script="Sinh" typeface="Iskoola Pota"/>
        <a:font script="Taml" typeface="Latha"/>
        <a:font script="Deva" typeface="Mangal"/>
        <a:font script="Knda" typeface="Tunga"/>
        <a:font script="Tibt" typeface="Microsoft Himalaya"/>
        <a:font script="Khmr" typeface="DaunPenh"/>
        <a:font script="Hant" typeface="新細明體"/>
        <a:font script="Laoo" typeface="DokChampa"/>
        <a:font script="Mong" typeface="Mongolian Baiti"/>
        <a:font script="Hans" typeface="宋体"/>
        <a:font script="Guru" typeface="Raavi"/>
        <a:font script="Thaa" typeface="MV Boli"/>
        <a:font script="Cans" typeface="Euphemia"/>
        <a:font script="Hang" typeface="맑은 고딕"/>
        <a:font script="Syrc" typeface="Estrangelo Edess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65</Paragraphs>
  <Slides>13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baseType="lpstr" size="17">
      <vt:lpstr>Arial</vt:lpstr>
      <vt:lpstr>Calibri</vt:lpstr>
      <vt:lpstr>Microsoft Yahei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2024-09-24T03:39:18.885</cp:lastPrinted>
  <dcterms:created xsi:type="dcterms:W3CDTF">2024-09-23T19:39:18Z</dcterms:created>
  <dcterms:modified xsi:type="dcterms:W3CDTF">2024-09-23T19:39:20Z</dcterms:modified>
</cp:coreProperties>
</file>