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B65B7-0CC7-4327-A580-C14FFB778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576CD-816B-434E-B2C4-C57300056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358A3-51A4-4437-9697-53BFCAA74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2B200-7C11-4929-86EE-C22D53D14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53AFA-40FB-48E5-AB81-8B4F482B6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5F306-77E1-4A10-804C-A6FCF07FF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BE8254-D1BD-4572-AAFE-6D0D87C65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406FF-CCFC-430B-AAB2-22AAEF797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99650-4B70-4659-B924-7B28CF40E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789AC-8223-4ECE-9CC7-7EBAE1E20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2E81C-9D79-498E-B7B6-7D9DD706D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0615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设备管理中的故障排查与修复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设备故障排查方法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设备故障修复技术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设备故障预防措施与建议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设备在运行过程中出现的任何异常或偏离正常工况的现象，导致设备性能下降或完全失效。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根据故障的性质和表现，可分为机械故障、电气故障、液压故障、气动故障等。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75" r="9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设备设计不合理，存在结构或参数上的缺陷，导致设备在正常运行时出现故障。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设备在使用过程中操作不当、维护不及时或违规操作等，加速了设备的磨损和老化。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设备制造过程中存在质量问题，如加工精度不足、材料选用不当等，导致设备性能不稳定。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设备所处的工作环境恶劣，如温度过高、湿度过大、腐蚀性气体等，对设备造成损害。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设备故障导致生产线停顿，影响生产计划的执行和交货期。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生产停顿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设备故障可能导致产品质量不稳定，出现次品或废品，增加质量成本。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质量波动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设备故障需要投入人力、物力和财力进行维修，增加了维修成本。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维修成本增加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某些设备故障可能引发安全事故，对人员和设备安全造成威胁。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故障对生产影响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设备故障排查方法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00" b="14000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直接观察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通过目视、手摸、耳听等方式检查设备外观及运转情况。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将故障设备与正常设备进行对比，分析差异，找出故障点。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逐步排查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按照设备系统的结构和工作原理，逐步检查各部件、接口和线路。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检测设备的电压、电流、电阻等参数，判断是否正常。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使用万用表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示波器检测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逻辑分析仪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观察设备信号的波形、幅度、频率等，判断信号传输是否畅通。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对数字电路进行逻辑分析，判断电路是否正常工作。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仪器仪表检测法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将专家经验总结为规则，通过规则匹配进行故障诊断。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23" r="112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基于规则的诊断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根据历史故障案例库，寻找与当前故障相似的案例，提供解决方案。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基于案例的推理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处理不确定性和模糊性信息，给出故障的可能性排序。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模糊诊断方法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专家系统诊断法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设备故障修复技术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常规修复技术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对于许多设备问题，简单的重启操作可能就能解决。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如果设备中的某个部件损坏，可能需要替换该部件以恢复设备功能。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对于由软件引起的问题，可以通过更新、补丁或重新安装软件来解决。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设备内部积累的灰尘和污垢可能会影响其性能，定期清理可以避免这类问题。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重启设备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替换部件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软件修复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清理设备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对于复杂的电子设备，可能需要专业的电路板维修技术。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电路板维修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数据恢复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精密机械维修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定制解决方案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如果设备存储的数据丢失或损坏，可能需要专业的数据恢复技术。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对于包含精密机械部件的设备，如手表或精密仪器，需要特殊的维修技术和工具。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对于某些独特的或罕见的设备问题，可能需要定制解决方案。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特殊修复技术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定期检查设备的各项功能和部件状况，及时发现并解决问题。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定期清洁设备表面和内部，避免灰尘和污垢积累影响设备性能。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清洁保养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及时更新设备的软件和固件，以确保设备的安全性和性能。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更新升级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制定并执行预防性维护计划，包括定期更换易损件、检查关键部件等，以延长设备使用寿命。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设备故障案例分析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设备启动失败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设备性能下降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设备异常噪音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设备过热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典型故障案例介绍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https://d.book118.com/957006150064006044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2024-09-18T21:01:15.354</cp:lastPrinted>
  <dcterms:created xsi:type="dcterms:W3CDTF">2024-09-18T13:01:15Z</dcterms:created>
  <dcterms:modified xsi:type="dcterms:W3CDTF">2024-09-18T13:01:17Z</dcterms:modified>
</cp:coreProperties>
</file>