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FFDD4-456D-4107-83AD-45595F70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F77F-1B65-40FE-B19C-F0EEEA94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05276-6193-4A91-AD14-B6C962D27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D61A-AA30-44A2-B684-436D56E3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A20C9-1C10-4426-9DAC-F9562AFF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BBA3C-B0EF-4981-8A52-5825EAC4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5BF09-1E7C-4050-AF2E-E3435C2BB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2FBCB-BFF0-4794-AD13-B34F44C0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F8166-D4E5-45D6-82F6-7C6DE918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C0084-3017-4FCB-89D7-41D87FF1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85E0B-BE77-4E65-9DFC-86FD06A0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100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通过分享成功的儿科护理程序案例，促进护理人员之间的交流和学习，从而提高儿科护理的整体质量。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儿科护理涉及婴幼儿、儿童等特殊群体，面临着与成人不同的生理、心理和社会问题。通过案例分享，可以帮助护理人员更好地应对这些挑战。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提高儿科护理质量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应对儿科护理挑战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儿童是国家的未来和希望，他们的健康状况直接关系到国家的发展。儿科护理作为医疗卫生事业的重要组成部分，对于保障儿童健康具有不可替代的作用。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儿童时期是生长发育的关键时期，也是形成良好生活习惯和健康行为的重要时期。儿科护理不仅关注儿童的身体健康，还注重心理健康、社会适应等方面的全面发展，对于促进儿童成长具有重要意义。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缓解家庭压力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儿童患病不仅给患儿带来痛苦，也给家庭带来巨大的经济和精神压力。通过专业的儿科护理，可以减轻患儿的痛苦，缓解家庭的压力，让家庭更加和谐、幸福。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05" r="9505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：儿科护理程序是一种系统化、科学化的护理方法，旨在满足儿童及其家庭在健康、成长和发展过程中的需求。它涵盖了评估、诊断、计划、实施和评价五个基本步骤，确保儿童得到全面、连续和高质量的护理服务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儿科护理程序的定义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确保儿童在不同医疗场所和不同阶段得到连续、一致的护理服务，促进儿童的健康和发展。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鼓励家庭积极参与儿童的护理过程，提供必要的支持和教育，促进儿童在家庭环境中的康复和成长。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儿科护理程序强调以儿童为中心，关注儿童的生理、心理、社会和文化需求，以及其成长和发展的特点。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对儿童进行全面、综合的评估，包括身体状况、心理状态、社会环境和家庭背景等方面，以便制定个性化的护理计划。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以儿童为中心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连续性护理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儿科护理程序的特点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儿科护理程序通过系统化、科学化的方法，提高护理服务的专业性和针对性，从而提高护理质量。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加强家庭参与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鼓励家庭积极参与儿童的护理过程，增强家庭对儿童健康的关注和管理能力，促进家庭与医疗机构的合作。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通过全面评估儿童的健康状况和需求，制定个性化的护理计划，有助于促进儿童的身心健康和全面发展。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推动护理专业发展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儿科护理程序的实施需要护理人员具备专业的知识和技能，有助于推动护理专业的发展和进步。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儿科护理程序的意义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儿科护理程序案例介绍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https://d.book118.com/957011004011006055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2024-09-29T14:00:16.867</cp:lastPrinted>
  <dcterms:created xsi:type="dcterms:W3CDTF">2024-09-29T06:00:16Z</dcterms:created>
  <dcterms:modified xsi:type="dcterms:W3CDTF">2024-09-29T06:00:18Z</dcterms:modified>
</cp:coreProperties>
</file>