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C850-095B-44DF-B1C5-1C93530F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43F14-2C9B-4019-9BB8-25EA4859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0EF9B-B909-4FA7-9161-B66F8C6CD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50797-2EE2-451E-AD17-372F1C29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DFCAB-92CB-4052-97DB-77D4C20D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396DF-BE38-4718-BA7C-192968869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52354-0C01-49B8-905C-9288709CD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B90E4-2043-4978-B2C4-CB770E55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B84D1-F2A0-4D94-8798-90885DD3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B8072-CE01-43FA-9B62-D741C529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0E70F-653F-4D39-883C-77C21F99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105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现代营销基本理论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营销概念与重要性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现代营销组合策略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网络营销理论与实践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数据分析在营销中应用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营销是指企业通过一系列的策略、手段和方法，以满足客户需求为中心，创造、传播和交付价值，从而实现企业目标的过程。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营销在企业中发挥着至关重要的作用，包括促进销售、提升品牌知名度、建立客户关系、收集市场信息等，是企业实现可持续发展的关键。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市场需求是指消费者在一定时期内，对某种商品或服务的购买意愿和购买能力的总和，是市场营销的出发点和落脚点。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企业需要通过市场调研和分析，了解消费者的需求和偏好，然后针对性地开发产品、制定价格、选择渠道和推广方式，以满足市场需求并实现盈利。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市场需求与满足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核心竞争力是指企业在长期经营过程中形成的、独特的、难以被模仿和替代的能力，是企业保持竞争优势的关键。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企业需要通过不断创新、优化管理、提升产品质量和服务水平等手段，来增强自身的核心竞争力，从而在激烈的市场竞争中立于不败之地。同时，企业还需要注重品牌建设和文化传播，以提升品牌价值和影响力。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企业核心竞争力提升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现代营销组合策略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通过增加产品线、扩大产品种类来满足不同消费者需求。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针对不同阶段的产品制定相应营销策略，如引入期、成长期、成熟期和衰退期。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研发符合市场趋势和消费者需求的新产品，提升市场竞争力。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塑造独特的品牌形象，提升品牌知名度和美誉度。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价格歧视策略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根据竞争对手的价格水平来制定价格。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根据消费者对产品的需求程度和购买意愿来制定价格。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针对不同消费者群体或市场细分制定不同价格。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7910" r="3791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生产商直接向最终用户销售产品或服务。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生产商通过中间商向最终用户销售产品或服务。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整合线上线下渠道，提供多样化的购买选择。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多渠道营销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与渠道成员建立合作关系，解决渠道冲突问题。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渠道合作与冲突管理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广告促销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采用折扣、赠品、优惠券等手段刺激消费者购买。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利用公共关系手段塑造良好企业形象，提升品牌信誉。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通过各种广告形式向消费者传递产品信息，提高购买意愿。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通过销售人员与消费者面对面沟通，促成交易。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需求层次理论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根据马斯洛的需求层次理论，消费者的需求可以分为生理需求、安全需求、社交需求、尊重需求和自我实现需求五个层次。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通过问卷调查、访谈、观察等方法，了解消费者的真实需求和偏好。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显性需求与隐性需求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显性需求是消费者明确表达出来的需求，而隐性需求则是消费者未明确表达但潜在存在的需求。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消费者会通过各种渠道搜索相关信息，了解产品、价格、品牌等。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消费者在购买前会识别自己存在的问题或需求。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消费者会根据搜集到的信息对不同的产品进行评价和比较，最终选择最符合自己需求的产品。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消费者在购买后会对产品进行评价，分享使用体验，形成口碑传播。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消费者会根据自己的评价和选择做出购买决策。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https://d.book118.com/957011056004006046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2024-09-20T23:16:46.355</cp:lastPrinted>
  <dcterms:created xsi:type="dcterms:W3CDTF">2024-09-20T15:16:46Z</dcterms:created>
  <dcterms:modified xsi:type="dcterms:W3CDTF">2024-09-20T15:16:48Z</dcterms:modified>
</cp:coreProperties>
</file>