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CBF47-D9F0-45C8-BCA0-A81F8CABD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5F023-9BBD-4F74-A268-547CBF8FF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746E8-C347-44C7-871E-2D966871C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57E55-0CB6-474E-8A9C-F060998F5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3653A8-21B8-450A-8676-0553E9D96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6AF32-DF05-414D-A3C9-E2AED2394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5A8683-5FF9-4393-8427-33008E4C6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85609-E551-40E1-A111-607CD4284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D4493-A50B-4734-B866-FE9B21639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CFFD6-E04A-4D36-AF0D-F06827AA9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ADC33-8DBE-4C9C-A9FB-81AA957D9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11103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护理文书质控做好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护理文书质控的重要性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护理文书质控的要点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护理文书质控的措施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提高护理文书质控效果的建议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护理文书质控的重要性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护理文书是护理工作的重要组成部分，其质量直接反映了护理工作的专业性和规范性。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通过加强护理文书质控，可以及时发现和纠正文书中的错误和不规范之处，提高护理文书的准确性和完整性。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规范、准确的护理文书能够为医生提供准确的病人信息，帮助医生做出正确的诊断和治疗方案，从而提高护理质量。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护理文书记录了患者的病情变化、治疗措施和护理过程，是患者安全的重要保障。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通过加强护理文书质控，可以及时发现和纠正文书中的错误和不规范之处，避免因文书错误导致患者安全事故的发生。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规范的护理文书能够为医疗纠纷提供有力的证据，保护患者的合法权益。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优质的护理服务能够增强医院的竞争力，为医院的可持续发展奠定基础。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规范的护理文书能够体现医院的专业性和管理水平，提高患者对医院的信任度和满意度。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良好的护理文书质控能够为医院树立良好的形象，吸引更多的患者前来就诊，提高医院的知名度和美誉度。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提升医院形象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护理文书质控的要点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804" b="158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90" b="14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书写格式规范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护理文书应按照规定的格式书写，包括患者信息、病情记录、医嘱执行情况等，确保文书格式统一、整洁。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文字书写规范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护理文书的文字书写应清晰、工整，易于辨认，避免出现错别字、涂改等情况。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标点符号规范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标点符号的使用应规范，逗号、句号、分号等符号应准确使用，避免影响文意的表达。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内容准确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护理文书所记录的信息应准确无误，包括患者的病情、用药情况、护理措施等。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数据准确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数据记录应准确无误，避免出现误差或错误。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时间准确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护理文书的时间记录应准确，包括患者入院时间、用药时间、护理时间等。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信息准确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信息全面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护理文书应全面记录患者的病情、治疗、护理等信息，避免遗漏重要内容。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内容完整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护理文书的内容应完整无缺，包括患者的基本信息、病情变化、医嘱执行情况等。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细节完整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护理文书的细节信息应完整，如患者的生命体征、用药情况等，以便于医生全面了解患者的病情。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内容完整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实时记录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护理人员应及时记录患者的病情变化、治疗措施、护理措施等信息，确保信息的实时性。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及时归档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护理文书应及时归档，避免遗失或延误处理。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定期对护理文书进行检查，确保信息的及时性和准确性。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及时记录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https://d.book118.com/957011103153006034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2024-09-08T21:56:10.892</cp:lastPrinted>
  <dcterms:created xsi:type="dcterms:W3CDTF">2024-09-08T13:56:10Z</dcterms:created>
  <dcterms:modified xsi:type="dcterms:W3CDTF">2024-09-08T13:56:12Z</dcterms:modified>
</cp:coreProperties>
</file>