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E4638-0B9E-4C2D-AAD9-1501CE5F5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A21DA-FE99-4816-85BD-FC3D16644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234BE-D233-4E59-ACF9-5C0297F95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A81590-D96F-493A-B874-1D1EF0D07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E81366-579D-4B5B-A68E-4CFF7C4D9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402A3-BA4E-4871-A467-E577B3114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982242-966D-41AE-9A02-1A6C60A0A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0D719-4E91-4712-81CE-A3953165F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1C329-31A8-4218-9A26-01D749C07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D31A6-FA00-435A-A702-F696F7745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18D21-C54C-4CBF-9BDE-EA4E40F60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11105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拔除尿管的过程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拔除尿管后的护理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特殊情况的处理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拔除尿管护理的主要目的是确保患者的舒适度和预防尿路感染，同时避免尿管相关并发症的发生。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尿管在临床中广泛应用于排尿困难、手术麻醉和危重患者的治疗。然而，尿管留置期间可能引发尿路感染、尿道损伤、膀胱萎缩等问题，因此拔除尿管后的护理至关重要。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拔除尿管护理是指患者在拔除尿管后，为预防尿路感染和其他并发症而采取的一系列护理措施。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拔除尿管后，患者可能会出现尿急、尿频、尿痛等不适症状，需要采取适当的护理措施来缓解这些症状，并预防尿路感染和相关并发症的发生。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拔除尿管前的准备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46" r="1804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评估患者的年龄、性别、病情和认知情况，了解患者是否适合拔除尿管。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评估患者的排尿功能和膀胱功能，以确定是否需要拔除尿管。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了解患者是否有其他合并症或特殊情况，以便采取相应的护理措施。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告知患者拔除尿管后可能出现的并发症和不适感，如尿急、尿频、尿痛等，以便患者做好心理准备。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指导患者进行拔除尿管后的自我护理和注意事项，如多饮水、定时排尿等。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5892" r="1589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向患者解释拔除尿管的目的、方法和注意事项，以消除患者的紧张情绪和顾虑。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解释和告知患者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875" b="13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准备拔除尿管的所需设备和用品，如手套、消毒液、尿壶等。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确保拔除尿管的环境干净、整洁，以减少感染的风险。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调整患者的体位和姿势，以便顺利地进行拔除尿管的操作。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准备设备和环境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拔除尿管的过程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确认患者是否适合拔除尿管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在拔除尿管之前，应评估患者的病情和恢复情况，确保患者已经具备自行排尿的能力。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确认尿管插入时间和状态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了解尿管插入的时间、是否通畅、是否有感染等，以便采取相应的护理措施。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38" r="24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确认患者情况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477" b="274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执行拔除操作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准备用具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准备消毒液、手套、尿壶等必要的用具。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拔除尿管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洗手后，戴手套，将尿管轻轻拔出，注意避免用力过猛导致尿道损伤。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清洁尿道口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拔出尿管后，用消毒液清洁尿道口，预防感染。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https://d.book118.com/957011105014006051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2024-09-23T22:42:42.443</cp:lastPrinted>
  <dcterms:created xsi:type="dcterms:W3CDTF">2024-09-23T14:42:42Z</dcterms:created>
  <dcterms:modified xsi:type="dcterms:W3CDTF">2024-09-23T14:42:44Z</dcterms:modified>
</cp:coreProperties>
</file>