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EC8103-0382-412C-900F-FC352519B6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F0D342-85CC-4429-AD27-FE21A1A471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6ABF3D-DD60-4277-BEC1-9D0B3888CC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B07329-D478-47AF-A962-7731C58A29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4F8A2A-C226-474F-B637-E4B27AF077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1C09E5-FCDB-4371-A9B8-DDC2E3E688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247B6C4-5C06-4EA7-A3DF-6E1B75C32B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F3913F-6BC2-47A7-B1B1-026D562772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325C22-0EDA-4F32-AC43-A1956EBE36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3F053C-DAD4-4FDE-81D8-FD1DF3B57A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4BC6AD-A0A9-497D-8681-4F5DDF01B7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701113512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汇报人：AA</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2024-01-29</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甲状腺功能各项检查正常值和意义课件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甲状腺功能概述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甲状腺激素检查</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甲状腺相关抗体检查</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甲状腺影像学检查</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甲状腺功能检查的正常值范围</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甲状腺功能异常的诊断与处理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endParaRPr/>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甲状腺功能概述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甲状腺分泌的甲状腺激素对机体的代谢率具有重要影响，包括蛋白质、脂肪和碳水化合物的代谢。</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调节代谢</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l="21875" r="21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促进生长发育</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影响心血管系统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甲状腺激素对儿童和青少年的生长发育至关重要，特别是骨骼和神经系统的发育。</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甲状腺激素可以提高心率和心肌收缩力，从而影响血压和心脏输出量。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甲状腺的生理作用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6757" r="3675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可能导致心悸、手抖、多汗、消瘦、月经紊乱等症状。长期未治疗可能导致骨质疏松、心房颤动等严重并发症。</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甲状腺功能亢进</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可能导致疲劳、怕冷、便秘、皮肤干燥、体重增加等症状。严重时可影响生育和心血管健康。</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甲状腺功能减退</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甲状腺功能异常的影响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甲状腺功能检查的目的和意义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诊断和治疗甲状腺疾病</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通过检测甲状腺激素和相关抗体的水平，可以辅助诊断和治疗甲状腺疾病，如甲亢、甲减等。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评估甲状腺功能状态</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对于已知或疑似甲状腺疾病的患者，定期检查甲状腺功能有助于评估病情的变化和治疗效果。</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指导用药和调整治疗方案</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根据甲状腺功能检查的结果，医生可以调整患者的用药剂量和治疗方案，以达到最佳的治疗效果。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endParaRPr/>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甲状腺激素检查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正常值范围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通常采用放射免疫法测量，正常参考值范围在0.3-5.0mIU/L之间，不同实验室和检测方法可能有所差异。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TSH是反映甲状腺功能最敏感的指标，其升高常见于原发性甲状腺功能减退症、单纯性甲状腺肿等；降低则常见于甲状腺功能亢进症、亚临床甲状腺功能亢进症等。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563" r="25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促甲状腺激素（TSH）</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6750" b="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FT4的正常值范围因年龄和生理状态而异，一般成人正常参考值为10.3-25.7pmol/L。</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正常值范围</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FT4是实现甲状腺激素生物效应的主要部分，其浓度的变化能准确反映甲状腺的功能状况。FT4升高常见于甲状腺功能亢进症、甲状腺炎等；降低则常见于甲状腺功能减退症、垂体功能减退等。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临床意义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血清游离甲状腺素（FT4）</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正常值范围</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FT3的正常值范围也因年龄和生理状态而异，一般成人正常参考值为3.5-6.5pmol/L。</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临床意义</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FT3是甲状腺激素中对代谢影响最活跃的成分，其浓度的变化也能反映甲状腺的功能状况。FT3升高常见于甲状腺功能亢进症、T3型甲亢等；降低则常见于甲状腺功能减退症、低T3综合征等。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血清游离三碘甲腺原氨酸（FT3）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6" name="Picture 6"/>
          <p:cNvPicPr>
            <a:picLocks noChangeAspect="1"/>
          </p:cNvPicPr>
          <p:nvPr/>
        </p:nvPicPr>
        <p:blipFill>
          <a:blip r:embed="rId2">
            <a:alphaModFix/>
          </a:blip>
          <a:srcRect l="25690" r="25690"/>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通过检测甲状腺激素水平，可以辅助诊断甲状腺功能亢进症、甲状腺功能减退症、甲状腺炎等甲状腺疾病。</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诊断甲状腺疾病</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甲状腺激素水平的异常程度可以反映甲状腺疾病的严重程度，有助于制定治疗方案和评估治疗效果。</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评估病情严重程度</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根据甲状腺激素水平的变化，可以调整治疗药物的剂量和种类，以达到最佳治疗效果。</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指导治疗</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定期检测甲状腺激素水平可以及时发现甲状腺疾病的复发和评估预后情况。</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监测复发和预后</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甲状腺激素检查的临床意义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endParaRPr/>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甲状腺相关抗体检查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正常值范围</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一般人群中TPOAb的阳性率约为10-20%，但具体正常值范围可能因实验室检测方法不同而有所差异。</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临床意义</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TPOAb是诊断自身免疫性甲状腺疾病（AITD）的重要指标之一，如桥本甲状腺炎、萎缩性甲状腺炎等。TPOAb阳性通常意味着存在针对甲状腺的自身免疫反应。</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甲状腺过氧化物酶抗体（TPOAb）</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甲状腺球蛋白抗体（TGAb）</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正常值范围</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TGAb的正常值范围也因实验室检测方法不同而有所差异，一般人群中阳性率较低。</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临床意义</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TGAb也是AITD的重要诊断指标之一，与TPOAb一起用于诊断自身免疫性甲状腺疾病。此外，TGAb还可用于监测分化型甲状腺癌患者的术后复发和转移情况。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TRAb的正常值范围因实验室和检测方法不同而异，一般人群中TRAb阳性率较低。</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临床意义</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TRAb是诊断Graves病（毒性弥漫性甲状腺肿）的重要指标之一。TRAb阳性意味着存在刺激甲状腺细胞增生和分泌甲状腺激素的自身抗体，导致甲状腺功能亢进。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正常值范围</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促甲状腺激素受体抗体（TRAb）</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https://d.book118.com/957011135123006040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2024-09-13T01:38:18.650</cp:lastPrinted>
  <dcterms:created xsi:type="dcterms:W3CDTF">2024-09-12T17:38:18Z</dcterms:created>
  <dcterms:modified xsi:type="dcterms:W3CDTF">2024-09-12T17:38:20Z</dcterms:modified>
</cp:coreProperties>
</file>