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F33E6-34A7-4C00-B11A-6B09F3C36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0F92F-C366-43B1-9B1C-1E80D90F0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FA237-D2F9-4513-B5BC-ADDE7FCA0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801FB0-EDDE-4F96-A03E-C580904E9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7A4B11-6FE1-4003-89F2-29958C601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7B42A3-269C-4F34-AA0A-E3D2AF272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592155-C339-4491-BAC1-EDC12ADE6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42FAB-761C-4CD0-8F55-7CA0EFE32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7F0F20-9587-45E9-B05C-F3E4BDA99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5EE4DE-B38F-438B-84AB-D01A6FA52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0AB0E-EDA5-4424-BD92-F831B5EF6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1310602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心理危机评估对于自杀预防的帮助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心理危机评估基本概念与理论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自杀风险评估方法与技术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心理危机干预策略及实践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挑战与困境：当前存在问题和解决方案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未来发展趋势及政策建议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自杀率与趋势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全球范围内，自杀率高达惊人数字，且近年来呈上升趋势。自杀成为严重的公共卫生问题，亟待解决。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自杀人群特征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自杀行为涉及各个年龄段、性别和职业。特定人群如青少年、老年人和患有精神疾病的人群自杀风险更高。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自杀后果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自杀不仅给个人和家庭带来巨大痛苦，还对社会造成严重影响，包括经济损失和社会心理创伤。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自杀现象概述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预防自杀行为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心理危机评估是自杀预防的重要环节，能够帮助降低自杀率，保护生命。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识别自杀风险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心理危机评估能够及时发现个体自杀倾向和计划，为采取有效干预措施提供依据。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通过评估个体的心理状况和需求，心理危机评估能够为个体提供个性化的心理支持和干预措施。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报告目的与结构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本报告旨在阐述心理危机评估在自杀预防中的重要作用，提供相关实践经验和建议，以促进社会各界对自杀问题的关注和行动。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报告首先介绍自杀现象和心理危机评估的重要性，然后分析心理危机评估的方法和工具，接着探讨心理危机评估在自杀预防中的实践应用，最后提出相关建议和展望。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心理危机评估基本概念与理论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心理危机是指个体在面临重大问题或遭遇重大变化时，由于无法有效应对而产生的心理失衡状态，可能伴随强烈的负面情绪和自杀意念。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心理危机具有突发性、紧急性、危险性和不确定性等特点，需要及时干预和处理。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心理危机定义及特点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心理危机评估的目标是识别个体的心理危机状态，评估其自杀风险，为制定有效的干预措施提供依据。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心理危机评估应遵循客观、全面、系统和动态的原则，确保评估结果的准确性和有效性。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自杀风险评估模型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自杀风险评估模型是一种综合性的评估工具，通过对个体的心理、社会和环境等多方面因素进行评估，以预测其自杀风险。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心理社会干预理论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心理社会干预理论关注个体与社会环境的相互作用，强调在心理危机干预中应同时考虑个体的心理和社会因素。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危机干预理论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危机干预理论强调在个体面临心理危机时，通过提供及时的支持和帮助，协助其恢复心理平衡和应对能力。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相关理论支持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自杀风险评估方法与技术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直接询问法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通过直接询问个体是否有自杀意念或计划，了解其内心真实想法。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通过观察个体的言语、行为、情绪等方面的变化，判断其是否存在自杀风险。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心理测验法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运用专业的心理测验工具，如自杀意念问卷等，对个体进行自杀意念的评估。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自杀意念识别技巧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贝克自杀意念量表（BSI）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用于评估个体自杀意念的严重程度和自杀计划的具体性。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哥伦比亚自杀严重程度评级量表（C-SSRS）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用于评估个体过去和现在的自杀行为和意念，以及未来的自杀风险。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自杀风险评估量表（SRA）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综合考虑个体的心理、社会、生物等多方面因素，对自杀风险进行全面评估。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风险评估量表应用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https://d.book118.com/957013106020006035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2024-09-09T09:24:54.204</cp:lastPrinted>
  <dcterms:created xsi:type="dcterms:W3CDTF">2024-09-09T01:24:54Z</dcterms:created>
  <dcterms:modified xsi:type="dcterms:W3CDTF">2024-09-09T01:24:56Z</dcterms:modified>
</cp:coreProperties>
</file>