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1EC68-A557-4014-B766-BC0A4EE77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85C5B-F73C-404F-9BB2-F43925CA4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EAF08-547C-4E18-8043-432CB527A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55E0FA-0213-472D-97A8-E93D42141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04A3D3-29DB-4776-B777-1F7E7DB23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659F69-9944-4CFC-A11B-6C69C702D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DD0473-1F57-4B5D-8C9E-4AC42BF84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EBD98B-117C-4CA3-A5D1-536CFAC5E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FF61D3-BAE3-41AB-9E3E-E640EA4B5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50973-98EC-4C02-9C44-CB2D1D714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90E71-F1C3-4873-BA08-86AFF413E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1410504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线上技术分析报告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线上技术现状分析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线上技术性能评估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线上技术安全性分析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线上技术优化建议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线上技术发展展望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本报告旨在分析线上技术的发展趋势、应用现状以及未来前景，为相关企业和决策者提供有价值的参考信息。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随着互联网技术的不断发展和普及，线上技术已经渗透到各个领域，改变了人们的生活方式和工作方式。线上技术的快速发展不仅为企业提供了更多的商业机会，也对社会产生了深远的影响。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本报告主要关注线上技术的发展趋势、应用现状以及未来前景，涉及互联网、移动应用、云计算、大数据、人工智能等多个领域。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首先介绍了线上技术的概念和背景，然后分析了线上技术的发展趋势和应用现状，接着探讨了线上技术的未来前景和挑战，最后总结了本报告的主要观点和结论。其中，对于每个领域的分析都包括了技术原理、应用场景、发展现状和未来趋势等方面的内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线上技术现状分析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5G技术的普及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5G技术将带来更快的网络速度和更低的延迟，为线上应用提供更好的网络支持。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云计算和边缘计算的融合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云计算提供强大的计算和存储能力，而边缘计算则将数据处理和分析推向网络边缘，提高响应速度和降低带宽成本。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人工智能和机器学习的广泛应用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AI和ML技术在线上服务中发挥着越来越重要的作用，包括智能推荐、语音识别、自然语言处理等。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线上技术发展趋势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24" r="2502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线上购物、在线支付等电子商务应用已经非常普遍，改变了人们的消费习惯。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在线教育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远程办公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娱乐社交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在线教育应用如雨后春笋般涌现，为学习者提供了更加灵活和便捷的学习方式。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随着云计算和协同工具的发展，远程办公已经成为一种趋势，提高了工作效率和灵活性。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线上娱乐社交应用如短视频、直播、社交媒体等已经成为人们日常生活的重要组成部分。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当前线上技术应用情况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数据安全和隐私保护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随着线上服务的普及，数据安全和隐私保护问题日益突出，需要加强技术和管理手段来保障用户数据的安全和隐私。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技术更新和迭代速度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线上技术更新和迭代速度非常快，需要不断跟进新技术和发展趋势，保持竞争力。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用户体验和满意度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线上服务的用户体验和满意度对于服务的成功至关重要，需要不断优化和改进服务质量和用户体验。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网络攻击和防御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线上服务面临着各种网络攻击的风险，需要采取有效的技术手段来防御和应对。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线上技术面临的挑战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线上技术性能评估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响应时间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吞吐量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并发用户数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线上技术性能指标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系统对用户请求的响应速度，直接影响用户体验。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系统同时处理的用户请求数量，考验系统的稳定性和扩展性。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系统在单位时间内处理请求的数量，反映系统的处理能力。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系统处理请求时出现的错误比例，反映系统的可靠性。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071" r="23071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通过模拟用户请求对系统进行压力测试，获取性能指标数据。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性能测试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实时监控系统运行过程中的性能指标，及时发现性能瓶颈。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性能监控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对收集到的性能指标数据进行分析，找出系统性能瓶颈和优化方向。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性能分析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根据性能分析结果对系统进行优化，提高系统性能。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性能优化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性能评估方法和流程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3684" r="23684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对比不同场景下的响应时间，找出响应时间较长的环节进行优化。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响应时间分析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分析系统吞吐量的变化趋势，预测系统未来的处理能力。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吞吐量分析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测试系统在不同并发用户数下的表现，确定系统的稳定并发用户数。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并发用户数分析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分析系统错误率的分布情况，找出导致错误的原因并进行修复。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错误率分析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性能评估结果分析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https://d.book118.com/957014105043006051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2024-09-24T06:15:28.329</cp:lastPrinted>
  <dcterms:created xsi:type="dcterms:W3CDTF">2024-09-23T22:15:28Z</dcterms:created>
  <dcterms:modified xsi:type="dcterms:W3CDTF">2024-09-23T22:15:30Z</dcterms:modified>
</cp:coreProperties>
</file>