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89CD2-27CE-4B62-94E8-0F7D759BC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0C8FC-2BA5-48EB-9773-DEC014993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BCCDB-029A-4504-8103-3944B2F2C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70DAB-3BBE-48A2-B8FF-C773D9127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B5FECD-1D68-455B-ABF9-1D70F74E2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ACAB9D-4051-4441-8EB0-32992F3AD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2A7F67-14A1-4DE0-83E1-9699E16BC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611DA-E394-4976-A190-D95F18F01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AA193-6751-43E4-A7F9-F3424B5A3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D8431-1F74-4B45-8EA3-8DA1DB21C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57185-0204-47EC-8CC6-1E9E8F8F4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14155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车间生产中的人工智能和自动化技术创新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人工智能技术在车间生产中的应用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自动化技术在车间生产中的创新与实践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人工智能与自动化技术融合推动车间生产变革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案例分析：成功应用人工智能和自动化技术的车间生产实践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33" r="17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随着工业4.0时代的到来，智能制造已成为车间生产发展的重要趋势。人工智能和自动化技术的创新应用对于提升车间生产效率、降低成本、提高产品质量具有重要意义。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工业4.0与智能制造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随着人口老龄化的加剧，劳动力短缺问题日益严重。通过引入人工智能和自动化技术，车间生产可以实现自动化、智能化，减少对人力资源的依赖，缓解劳动力短缺压力。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应对劳动力短缺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生产效率低下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传统车间生产往往存在生产效率低下的问题，如设备老化、工艺流程繁琐等。引入人工智能和自动化技术可以对生产流程进行优化，提高生产效率。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随着原材料、人力等成本的上涨，车间生产的成本压力不断增加。通过引入人工智能和自动化技术，可以实现精细化管理、降低能耗和物料消耗，从而降低生产成本。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缺乏智能化管理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传统车间生产管理方式较为落后，缺乏智能化管理手段。引入人工智能和自动化技术可以实现生产数据的实时采集、分析和处理，为生产管理提供有力支持。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产品质量不稳定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传统车间生产中，产品质量受人为因素影响较大，容易出现波动。通过引入人工智能和自动化技术，可以实现精准控制、减少人为干预，提高产品质量的稳定性。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车间生产现状及挑战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人工智能技术在车间生产中的应用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通过收集历史生产数据，利用机器学习算法进行分析和挖掘，可以预测未来生产趋势和需求，为生产计划和调度提供决策支持。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生产数据分析和预测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利用机器学习技术对设备运行数据进行实时监测和分析，可以预测设备故障，提前进行维护，减少停机时间，提高生产效率。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设备故障预测和维护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通过机器学习算法对生产过程中的参数、工艺等进行优化，可以提高产品质量和生产效率，降低生产成本。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机器学习算法优化生产流程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图像识别和检测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深度学习技术可以对生产过程中的图像数据进行自动识别和检测，实现产品缺陷、异物等的自动识别和分类，提高质量检测效率和准确性。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语音识别和控制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利用深度学习技术对语音信号进行识别和处理，可以实现语音控制生产设备和流程，提高生产操作的便捷性和效率。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数据挖掘和分析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深度学习技术可以对生产过程中的大量数据进行挖掘和分析，发现数据中的隐藏规律和模式，为生产过程的优化和改进提供有力支持。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深度学习在质量检测与控制中的应用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生产指令识别和解析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自然语言处理技术可以对人类语言进行自动识别和解析，将生产指令转化为机器可执行的代码或指令，实现生产过程的自动化和智能化。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利用自然语言处理技术对生产数据进行可视化处理，可以将复杂的数据以直观、易懂的图形或图表形式展现出来，方便管理人员进行决策和分析。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生产过程监控和报警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自然语言处理技术可以对生产过程进行实时监控和报警，当生产过程出现异常或故障时，可以自动发出报警信息并通知相关人员及时处理。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自然语言处理技术辅助生产管理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自动化技术在车间生产中的创新与实践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工业机器人应用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通过引入工业机器人，实现自动化生产线上的物料搬运、装配、检测等任务，提高生产效率和产品质量。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设备集成与协同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将工业机器人与自动化设备进行有效集成，实现设备间的协同作业，优化生产流程，降低人力成本。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通过工业互联网技术，对工业机器人和自动化设备进行远程监控和管理，实现生产数据的实时采集和分析，提高生产管理水平。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工业机器人与自动化设备集成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利用传感器技术对生产过程中的温度、压力、流量等参数进行实时监测，确保生产过程的稳定性和安全性。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通过物联网技术，将传感器监测到的数据实时传输到云平台进行分析和处理，实现生产过程的远程监控和预警。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基于传感器和物联网技术收集的大量生产数据，运用数据分析和挖掘技术，对生产过程进行优化和改进，提高生产效率和产品质量。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传感器与物联网技术在生产过程监控中的应用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https://d.book118.com/957014155066006033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2024-09-06T21:38:45.617</cp:lastPrinted>
  <dcterms:created xsi:type="dcterms:W3CDTF">2024-09-06T13:38:45Z</dcterms:created>
  <dcterms:modified xsi:type="dcterms:W3CDTF">2024-09-06T13:38:47Z</dcterms:modified>
</cp:coreProperties>
</file>