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E20E4F-EDC8-4CB6-9C8C-368D357F3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1D024A-A78C-47CB-92F9-47849FF49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2CB49C-B3D4-4AC2-A03F-AB07D8C5D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CF67EA-0976-4845-BE75-CC9CEC904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C9E3B0-E83C-4641-B3E5-6A277495F2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375AF2-DA7D-4537-B4FE-6CFC18FD50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6123D2-20B9-4DCC-AB46-FE44F7479B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4D3567-8926-4CE1-B6B2-51542F721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85B5F-2BA4-4B77-ACE9-34C718500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5B83A-FB6F-4B53-A296-30442D1987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6BDB24-84C5-4AD7-AB85-78116135E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15014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智能反射面天线</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智能反射面天线简介
 工作原理与技术特点
 系统设计与实现
 性能评估与优化
 应用场景与案例
 与传统天线的比较
 研究现状与挑战
 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智能反射面天线简介</a:t>
            </a:r>
          </a:p>
        </p:txBody>
      </p:sp>
      <p:sp>
        <p:nvSpPr>
          <p:cNvPr id="3" name="Subtitle 2"/>
          <p:cNvSpPr>
            <a:spLocks noGrp="1"/>
          </p:cNvSpPr>
          <p:nvPr>
            <p:ph type="subTitle" idx="1"/>
          </p:nvPr>
        </p:nvSpPr>
        <p:spPr/>
        <p:txBody>
          <a:bodyPr/>
          <a:lstStyle/>
          <a:p>
            <a:r>
              <a:t>智能反射面天线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智能反射面天线简介</a:t>
            </a:r>
          </a:p>
        </p:txBody>
      </p:sp>
      <p:sp>
        <p:nvSpPr>
          <p:cNvPr id="3" name="Content Placeholder 2"/>
          <p:cNvSpPr>
            <a:spLocks noGrp="1"/>
          </p:cNvSpPr>
          <p:nvPr>
            <p:ph sz="half" idx="2"/>
          </p:nvPr>
        </p:nvSpPr>
        <p:spPr/>
        <p:txBody>
          <a:bodyPr/>
          <a:lstStyle/>
          <a:p>
            <a:r>
              <a:t>1.智能反射面天线是一种新型的无线通信设备，通过控制反射面的形状和相位，实现对电磁波的智能控制和调节。</a:t>
            </a:r>
          </a:p>
          <a:p>
            <a:r>
              <a:t>2.智能反射面天线具有高度的灵活性和适应性，可以根据不同的通信需求和环境变化，动态地调整天线的反射性能和方向性。</a:t>
            </a:r>
          </a:p>
          <a:p/>
        </p:txBody>
      </p:sp>
      <p:sp>
        <p:nvSpPr>
          <p:cNvPr id="4" name="Text Placeholder 3"/>
          <p:cNvSpPr>
            <a:spLocks noGrp="1"/>
          </p:cNvSpPr>
          <p:nvPr>
            <p:ph type="body" idx="3"/>
          </p:nvPr>
        </p:nvSpPr>
        <p:spPr/>
        <p:txBody>
          <a:bodyPr/>
          <a:lstStyle/>
          <a:p>
            <a:r>
              <a:t>智能反射面天线的原理</a:t>
            </a:r>
          </a:p>
        </p:txBody>
      </p:sp>
      <p:sp>
        <p:nvSpPr>
          <p:cNvPr id="5" name="Content Placeholder 4"/>
          <p:cNvSpPr>
            <a:spLocks noGrp="1"/>
          </p:cNvSpPr>
          <p:nvPr>
            <p:ph sz="half" idx="4"/>
          </p:nvPr>
        </p:nvSpPr>
        <p:spPr/>
        <p:txBody>
          <a:bodyPr/>
          <a:lstStyle/>
          <a:p>
            <a:r>
              <a:t>1.智能反射面天线利用电磁波的反射原理，通过改变反射面的形状和相位，实现对电磁波相位和幅度的控制。</a:t>
            </a:r>
          </a:p>
          <a:p>
            <a:r>
              <a:t>2.智能反射面天线需要结合先进的算法和控制技术，实现对反射面的精准控制和优化，提高天线的性能和效率。</a:t>
            </a:r>
          </a:p>
          <a:p/>
        </p:txBody>
      </p:sp>
      <p:sp>
        <p:nvSpPr>
          <p:cNvPr id="6" name="Text Placeholder 5"/>
          <p:cNvSpPr>
            <a:spLocks noGrp="1"/>
          </p:cNvSpPr>
          <p:nvPr>
            <p:ph type="body" idx="1"/>
          </p:nvPr>
        </p:nvSpPr>
        <p:spPr/>
        <p:txBody>
          <a:bodyPr/>
          <a:lstStyle/>
          <a:p>
            <a:r>
              <a:t>智能反射面天线定义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智能反射面天线简介</a:t>
            </a:r>
          </a:p>
        </p:txBody>
      </p:sp>
      <p:sp>
        <p:nvSpPr>
          <p:cNvPr id="3" name="Content Placeholder 2"/>
          <p:cNvSpPr>
            <a:spLocks noGrp="1"/>
          </p:cNvSpPr>
          <p:nvPr>
            <p:ph sz="half" idx="2"/>
          </p:nvPr>
        </p:nvSpPr>
        <p:spPr/>
        <p:txBody>
          <a:bodyPr/>
          <a:lstStyle/>
          <a:p>
            <a:r>
              <a:t>1.智能反射面天线可以广泛应用于5G/6G通信、物联网、雷达、卫星通信等领域，提高通信质量和稳定性。</a:t>
            </a:r>
          </a:p>
          <a:p>
            <a:r>
              <a:t>2.智能反射面天线可以解决一些传统天线无法解决的通信难题，如在复杂环境下的通信问题，以及大规模天线部署的难度和成本问题。</a:t>
            </a:r>
          </a:p>
          <a:p/>
        </p:txBody>
      </p:sp>
      <p:sp>
        <p:nvSpPr>
          <p:cNvPr id="4" name="Text Placeholder 3"/>
          <p:cNvSpPr>
            <a:spLocks noGrp="1"/>
          </p:cNvSpPr>
          <p:nvPr>
            <p:ph type="body" idx="3"/>
          </p:nvPr>
        </p:nvSpPr>
        <p:spPr/>
        <p:txBody>
          <a:bodyPr/>
          <a:lstStyle/>
          <a:p>
            <a:r>
              <a:t>智能反射面天线的优势</a:t>
            </a:r>
          </a:p>
        </p:txBody>
      </p:sp>
      <p:sp>
        <p:nvSpPr>
          <p:cNvPr id="5" name="Content Placeholder 4"/>
          <p:cNvSpPr>
            <a:spLocks noGrp="1"/>
          </p:cNvSpPr>
          <p:nvPr>
            <p:ph sz="half" idx="4"/>
          </p:nvPr>
        </p:nvSpPr>
        <p:spPr/>
        <p:txBody>
          <a:bodyPr/>
          <a:lstStyle/>
          <a:p>
            <a:r>
              <a:t>1.智能反射面天线具有高度的灵活性和适应性，可以根据不同的通信需求和环境变化，动态地调整天线的反射性能和方向性。</a:t>
            </a:r>
          </a:p>
          <a:p>
            <a:r>
              <a:t>2.智能反射面天线可以提高通信系统的性能和效率，降低通信误差和干扰，提高通信质量和稳定性。</a:t>
            </a:r>
          </a:p>
          <a:p>
            <a:r>
              <a:t>3.智能反射面天线还具有低成本、易部署、易维护等优点，可以广泛应用于各种通信场景。</a:t>
            </a:r>
          </a:p>
          <a:p/>
        </p:txBody>
      </p:sp>
      <p:sp>
        <p:nvSpPr>
          <p:cNvPr id="6" name="Text Placeholder 5"/>
          <p:cNvSpPr>
            <a:spLocks noGrp="1"/>
          </p:cNvSpPr>
          <p:nvPr>
            <p:ph type="body" idx="1"/>
          </p:nvPr>
        </p:nvSpPr>
        <p:spPr/>
        <p:txBody>
          <a:bodyPr/>
          <a:lstStyle/>
          <a:p>
            <a:r>
              <a:t>智能反射面天线的应用领域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智能反射面天线简介</a:t>
            </a:r>
          </a:p>
        </p:txBody>
      </p:sp>
      <p:sp>
        <p:nvSpPr>
          <p:cNvPr id="3" name="Text Placeholder 2"/>
          <p:cNvSpPr>
            <a:spLocks noGrp="1"/>
          </p:cNvSpPr>
          <p:nvPr>
            <p:ph type="body" idx="1"/>
          </p:nvPr>
        </p:nvSpPr>
        <p:spPr/>
        <p:txBody>
          <a:bodyPr/>
          <a:lstStyle/>
          <a:p>
            <a:r>
              <a:t>智能反射面天线的发展趋势</a:t>
            </a:r>
          </a:p>
        </p:txBody>
      </p:sp>
      <p:sp>
        <p:nvSpPr>
          <p:cNvPr id="4" name="Content Placeholder 3"/>
          <p:cNvSpPr>
            <a:spLocks noGrp="1"/>
          </p:cNvSpPr>
          <p:nvPr>
            <p:ph sz="half" idx="2"/>
          </p:nvPr>
        </p:nvSpPr>
        <p:spPr/>
        <p:txBody>
          <a:bodyPr/>
          <a:lstStyle/>
          <a:p>
            <a:r>
              <a:t>1.随着人工智能和物联网技术的不断发展，智能反射面天线的应用前景越来越广阔，将成为未来无线通信领域的重要发展方向之一。</a:t>
            </a:r>
          </a:p>
          <a:p>
            <a:r>
              <a:t>2.未来，智能反射面天线将不断向小型化、低功耗、高性能等方向发展，进一步提高天线的性能和效率。</a:t>
            </a:r>
          </a:p>
          <a:p/>
        </p:txBody>
      </p:sp>
      <p:sp>
        <p:nvSpPr>
          <p:cNvPr id="5" name="Text Placeholder 4"/>
          <p:cNvSpPr>
            <a:spLocks noGrp="1"/>
          </p:cNvSpPr>
          <p:nvPr>
            <p:ph type="body" idx="3"/>
          </p:nvPr>
        </p:nvSpPr>
        <p:spPr/>
        <p:txBody>
          <a:bodyPr/>
          <a:lstStyle/>
          <a:p>
            <a:r>
              <a:t>智能反射面天线的挑战和解决方案</a:t>
            </a:r>
          </a:p>
        </p:txBody>
      </p:sp>
      <p:sp>
        <p:nvSpPr>
          <p:cNvPr id="6" name="Content Placeholder 5"/>
          <p:cNvSpPr>
            <a:spLocks noGrp="1"/>
          </p:cNvSpPr>
          <p:nvPr>
            <p:ph sz="half" idx="4"/>
          </p:nvPr>
        </p:nvSpPr>
        <p:spPr/>
        <p:txBody>
          <a:bodyPr/>
          <a:lstStyle/>
          <a:p>
            <a:r>
              <a:t>1.智能反射面天线面临着一些技术挑战，如反射面的材料和结构设计、控制算法的优化、通信协议的兼容性等。</a:t>
            </a:r>
          </a:p>
          <a:p>
            <a:r>
              <a:t>2.针对这些挑战，需要开展多学科交叉研究，探索新的材料和结构设计方法，优化控制算法和通信协议，推动智能反射面天线的进一步发展。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工作原理与技术特点</a:t>
            </a:r>
          </a:p>
        </p:txBody>
      </p:sp>
      <p:sp>
        <p:nvSpPr>
          <p:cNvPr id="3" name="Subtitle 2"/>
          <p:cNvSpPr>
            <a:spLocks noGrp="1"/>
          </p:cNvSpPr>
          <p:nvPr>
            <p:ph type="subTitle" idx="1"/>
          </p:nvPr>
        </p:nvSpPr>
        <p:spPr/>
        <p:txBody>
          <a:bodyPr/>
          <a:lstStyle/>
          <a:p>
            <a:r>
              <a:t>智能反射面天线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工作原理与技术特点</a:t>
            </a:r>
          </a:p>
        </p:txBody>
      </p:sp>
      <p:sp>
        <p:nvSpPr>
          <p:cNvPr id="3" name="Text Placeholder 2"/>
          <p:cNvSpPr>
            <a:spLocks noGrp="1"/>
          </p:cNvSpPr>
          <p:nvPr>
            <p:ph type="body" idx="1"/>
          </p:nvPr>
        </p:nvSpPr>
        <p:spPr/>
        <p:txBody>
          <a:bodyPr/>
          <a:lstStyle/>
          <a:p>
            <a:r>
              <a:t>工作原理</a:t>
            </a:r>
          </a:p>
        </p:txBody>
      </p:sp>
      <p:sp>
        <p:nvSpPr>
          <p:cNvPr id="4" name="Content Placeholder 3"/>
          <p:cNvSpPr>
            <a:spLocks noGrp="1"/>
          </p:cNvSpPr>
          <p:nvPr>
            <p:ph sz="half" idx="2"/>
          </p:nvPr>
        </p:nvSpPr>
        <p:spPr/>
        <p:txBody>
          <a:bodyPr/>
          <a:lstStyle/>
          <a:p>
            <a:r>
              <a:t>1.智能反射面天线利用电磁波的反射原理，通过调整反射面的形状和相位，实现对电磁波的控制和聚焦。2.利用先进的算法和传感器技术，实现对反射面的精准控制和动态调整，提高天线的性能和适应性。</a:t>
            </a:r>
          </a:p>
          <a:p/>
        </p:txBody>
      </p:sp>
      <p:sp>
        <p:nvSpPr>
          <p:cNvPr id="5" name="Text Placeholder 4"/>
          <p:cNvSpPr>
            <a:spLocks noGrp="1"/>
          </p:cNvSpPr>
          <p:nvPr>
            <p:ph type="body" idx="3"/>
          </p:nvPr>
        </p:nvSpPr>
        <p:spPr/>
        <p:txBody>
          <a:bodyPr/>
          <a:lstStyle/>
          <a:p>
            <a:r>
              <a:t>技术特点</a:t>
            </a:r>
          </a:p>
        </p:txBody>
      </p:sp>
      <p:sp>
        <p:nvSpPr>
          <p:cNvPr id="6" name="Content Placeholder 5"/>
          <p:cNvSpPr>
            <a:spLocks noGrp="1"/>
          </p:cNvSpPr>
          <p:nvPr>
            <p:ph sz="half" idx="4"/>
          </p:nvPr>
        </p:nvSpPr>
        <p:spPr/>
        <p:txBody>
          <a:bodyPr/>
          <a:lstStyle/>
          <a:p>
            <a:r>
              <a:t>1.智能反射面天线具有高精度、高效率和高可靠性的特点，可提高通信系统的性能和稳定性。2.该技术具有广泛的应用前景，可用于各种无线通信系统，包括5G、6G和卫星通信等。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工作原理与技术特点</a:t>
            </a:r>
          </a:p>
        </p:txBody>
      </p:sp>
      <p:sp>
        <p:nvSpPr>
          <p:cNvPr id="3" name="Text Placeholder 2"/>
          <p:cNvSpPr>
            <a:spLocks noGrp="1"/>
          </p:cNvSpPr>
          <p:nvPr>
            <p:ph type="body" idx="1"/>
          </p:nvPr>
        </p:nvSpPr>
        <p:spPr/>
        <p:txBody>
          <a:bodyPr/>
          <a:lstStyle/>
          <a:p>
            <a:r>
              <a:t>技术实现</a:t>
            </a:r>
          </a:p>
        </p:txBody>
      </p:sp>
      <p:sp>
        <p:nvSpPr>
          <p:cNvPr id="4" name="Content Placeholder 3"/>
          <p:cNvSpPr>
            <a:spLocks noGrp="1"/>
          </p:cNvSpPr>
          <p:nvPr>
            <p:ph sz="half" idx="2"/>
          </p:nvPr>
        </p:nvSpPr>
        <p:spPr/>
        <p:txBody>
          <a:bodyPr/>
          <a:lstStyle/>
          <a:p>
            <a:r>
              <a:t>1.智能反射面天线需要采用先进的材料和技术，以确保反射面的精度和耐用性。2.需要利用高性能的计算和传感器技术，实现对反射面的精准控制和监测，确保天线的性能和稳定性。</a:t>
            </a:r>
          </a:p>
          <a:p/>
        </p:txBody>
      </p:sp>
      <p:sp>
        <p:nvSpPr>
          <p:cNvPr id="5" name="Text Placeholder 4"/>
          <p:cNvSpPr>
            <a:spLocks noGrp="1"/>
          </p:cNvSpPr>
          <p:nvPr>
            <p:ph type="body" idx="3"/>
          </p:nvPr>
        </p:nvSpPr>
        <p:spPr/>
        <p:txBody>
          <a:bodyPr/>
          <a:lstStyle/>
          <a:p>
            <a:r>
              <a:t>应用前景</a:t>
            </a:r>
          </a:p>
        </p:txBody>
      </p:sp>
      <p:sp>
        <p:nvSpPr>
          <p:cNvPr id="6" name="Content Placeholder 5"/>
          <p:cNvSpPr>
            <a:spLocks noGrp="1"/>
          </p:cNvSpPr>
          <p:nvPr>
            <p:ph sz="half" idx="4"/>
          </p:nvPr>
        </p:nvSpPr>
        <p:spPr/>
        <p:txBody>
          <a:bodyPr/>
          <a:lstStyle/>
          <a:p>
            <a:r>
              <a:t>1.智能反射面天线可以提高无线通信系统的性能和稳定性，改善通信质量。2.该技术可以应用于各种场景，包括城市通信、航空航天和军事通信等领域，具有广泛的应用前景。</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工作原理与技术特点</a:t>
            </a:r>
          </a:p>
        </p:txBody>
      </p:sp>
      <p:sp>
        <p:nvSpPr>
          <p:cNvPr id="3" name="Content Placeholder 2"/>
          <p:cNvSpPr>
            <a:spLocks noGrp="1"/>
          </p:cNvSpPr>
          <p:nvPr>
            <p:ph sz="half" idx="2"/>
          </p:nvPr>
        </p:nvSpPr>
        <p:spPr/>
        <p:txBody>
          <a:bodyPr/>
          <a:lstStyle/>
          <a:p>
            <a:r>
              <a:t>1.智能反射面天线技术目前处于研究热点阶段，国内外学者已经开展了大量的研究工作。2.目前该技术已经取得了一些重要的研究成果，但仍需要进一步的完善和优化，以满足实际应用的需求。</a:t>
            </a:r>
          </a:p>
          <a:p/>
        </p:txBody>
      </p:sp>
      <p:sp>
        <p:nvSpPr>
          <p:cNvPr id="4" name="Text Placeholder 3"/>
          <p:cNvSpPr>
            <a:spLocks noGrp="1"/>
          </p:cNvSpPr>
          <p:nvPr>
            <p:ph type="body" idx="3"/>
          </p:nvPr>
        </p:nvSpPr>
        <p:spPr/>
        <p:txBody>
          <a:bodyPr/>
          <a:lstStyle/>
          <a:p>
            <a:r>
              <a:t>发展趋势</a:t>
            </a:r>
          </a:p>
        </p:txBody>
      </p:sp>
      <p:sp>
        <p:nvSpPr>
          <p:cNvPr id="5" name="Content Placeholder 4"/>
          <p:cNvSpPr>
            <a:spLocks noGrp="1"/>
          </p:cNvSpPr>
          <p:nvPr>
            <p:ph sz="half" idx="4"/>
          </p:nvPr>
        </p:nvSpPr>
        <p:spPr/>
        <p:txBody>
          <a:bodyPr/>
          <a:lstStyle/>
          <a:p>
            <a:r>
              <a:t>1.随着人工智能和物联网技术的不断发展，智能反射面天线技术将与这些技术相结合，实现更加智能化和高效化的应用。2.未来该技术将不断向着小型化、集成化和多功能化的方向发展，为各种无线通信系统提供更加高效和稳定的支持。</a:t>
            </a:r>
          </a:p>
        </p:txBody>
      </p:sp>
      <p:sp>
        <p:nvSpPr>
          <p:cNvPr id="6" name="Text Placeholder 5"/>
          <p:cNvSpPr>
            <a:spLocks noGrp="1"/>
          </p:cNvSpPr>
          <p:nvPr>
            <p:ph type="body" idx="1"/>
          </p:nvPr>
        </p:nvSpPr>
        <p:spPr/>
        <p:txBody>
          <a:bodyPr/>
          <a:lstStyle/>
          <a:p>
            <a:r>
              <a:t>研究现状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系统设计与实现</a:t>
            </a:r>
          </a:p>
        </p:txBody>
      </p:sp>
      <p:sp>
        <p:nvSpPr>
          <p:cNvPr id="3" name="Subtitle 2"/>
          <p:cNvSpPr>
            <a:spLocks noGrp="1"/>
          </p:cNvSpPr>
          <p:nvPr>
            <p:ph type="subTitle" idx="1"/>
          </p:nvPr>
        </p:nvSpPr>
        <p:spPr/>
        <p:txBody>
          <a:bodyPr/>
          <a:lstStyle/>
          <a:p>
            <a:r>
              <a:t>智能反射面天线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系统设计与实现</a:t>
            </a:r>
          </a:p>
        </p:txBody>
      </p:sp>
      <p:sp>
        <p:nvSpPr>
          <p:cNvPr id="3" name="Text Placeholder 2"/>
          <p:cNvSpPr>
            <a:spLocks noGrp="1"/>
          </p:cNvSpPr>
          <p:nvPr>
            <p:ph type="body" idx="1"/>
          </p:nvPr>
        </p:nvSpPr>
        <p:spPr/>
        <p:txBody>
          <a:bodyPr/>
          <a:lstStyle/>
          <a:p>
            <a:r>
              <a:t>系统架构设计</a:t>
            </a:r>
          </a:p>
        </p:txBody>
      </p:sp>
      <p:sp>
        <p:nvSpPr>
          <p:cNvPr id="4" name="Content Placeholder 3"/>
          <p:cNvSpPr>
            <a:spLocks noGrp="1"/>
          </p:cNvSpPr>
          <p:nvPr>
            <p:ph sz="half" idx="2"/>
          </p:nvPr>
        </p:nvSpPr>
        <p:spPr/>
        <p:txBody>
          <a:bodyPr/>
          <a:lstStyle/>
          <a:p>
            <a:r>
              <a:t>1.智能反射面天线系统应该采用分布式架构，以实现灵活性和可扩展性。</a:t>
            </a:r>
          </a:p>
          <a:p>
            <a:r>
              <a:t>2.需要考虑与现有网络系统的兼容性，确保平滑升级和扩展。</a:t>
            </a:r>
          </a:p>
          <a:p>
            <a:r>
              <a:t>3.系统架构需要支持高效的数据传输和处理，以满足实时性能需求。</a:t>
            </a:r>
          </a:p>
          <a:p/>
        </p:txBody>
      </p:sp>
      <p:sp>
        <p:nvSpPr>
          <p:cNvPr id="5" name="Text Placeholder 4"/>
          <p:cNvSpPr>
            <a:spLocks noGrp="1"/>
          </p:cNvSpPr>
          <p:nvPr>
            <p:ph type="body" idx="3"/>
          </p:nvPr>
        </p:nvSpPr>
        <p:spPr/>
        <p:txBody>
          <a:bodyPr/>
          <a:lstStyle/>
          <a:p>
            <a:r>
              <a:t>硬件平台选择</a:t>
            </a:r>
          </a:p>
        </p:txBody>
      </p:sp>
      <p:sp>
        <p:nvSpPr>
          <p:cNvPr id="6" name="Content Placeholder 5"/>
          <p:cNvSpPr>
            <a:spLocks noGrp="1"/>
          </p:cNvSpPr>
          <p:nvPr>
            <p:ph sz="half" idx="4"/>
          </p:nvPr>
        </p:nvSpPr>
        <p:spPr/>
        <p:txBody>
          <a:bodyPr/>
          <a:lstStyle/>
          <a:p>
            <a:r>
              <a:t>1.选择高性能、低功耗的硬件平台，以满足系统性能需求。</a:t>
            </a:r>
          </a:p>
          <a:p>
            <a:r>
              <a:t>2.硬件平台需要具备可扩展性，以便未来进行功能扩展和升级。</a:t>
            </a:r>
          </a:p>
          <a:p>
            <a:r>
              <a:t>3.需要考虑硬件平台的可靠性和稳定性，以确保系统的长期稳定运行。</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系统设计与实现</a:t>
            </a:r>
          </a:p>
        </p:txBody>
      </p:sp>
      <p:sp>
        <p:nvSpPr>
          <p:cNvPr id="3" name="Text Placeholder 2"/>
          <p:cNvSpPr>
            <a:spLocks noGrp="1"/>
          </p:cNvSpPr>
          <p:nvPr>
            <p:ph type="body" idx="1"/>
          </p:nvPr>
        </p:nvSpPr>
        <p:spPr/>
        <p:txBody>
          <a:bodyPr/>
          <a:lstStyle/>
          <a:p>
            <a:r>
              <a:t>软件系统设计</a:t>
            </a:r>
          </a:p>
        </p:txBody>
      </p:sp>
      <p:sp>
        <p:nvSpPr>
          <p:cNvPr id="4" name="Content Placeholder 3"/>
          <p:cNvSpPr>
            <a:spLocks noGrp="1"/>
          </p:cNvSpPr>
          <p:nvPr>
            <p:ph sz="half" idx="2"/>
          </p:nvPr>
        </p:nvSpPr>
        <p:spPr/>
        <p:txBody>
          <a:bodyPr/>
          <a:lstStyle/>
          <a:p>
            <a:r>
              <a:t>1.软件系统需要采用模块化设计，方便维护和升级。</a:t>
            </a:r>
          </a:p>
          <a:p>
            <a:r>
              <a:t>2.需要保证软件系统的实时性和稳定性，以满足智能反射面天线的性能需求。</a:t>
            </a:r>
          </a:p>
          <a:p>
            <a:r>
              <a:t>3.需要考虑软件系统的安全性和可靠性，防止黑客攻击和数据泄露。</a:t>
            </a:r>
          </a:p>
          <a:p/>
        </p:txBody>
      </p:sp>
      <p:sp>
        <p:nvSpPr>
          <p:cNvPr id="5" name="Text Placeholder 4"/>
          <p:cNvSpPr>
            <a:spLocks noGrp="1"/>
          </p:cNvSpPr>
          <p:nvPr>
            <p:ph type="body" idx="3"/>
          </p:nvPr>
        </p:nvSpPr>
        <p:spPr/>
        <p:txBody>
          <a:bodyPr/>
          <a:lstStyle/>
          <a:p>
            <a:r>
              <a:t>通信协议设计</a:t>
            </a:r>
          </a:p>
        </p:txBody>
      </p:sp>
      <p:sp>
        <p:nvSpPr>
          <p:cNvPr id="6" name="Content Placeholder 5"/>
          <p:cNvSpPr>
            <a:spLocks noGrp="1"/>
          </p:cNvSpPr>
          <p:nvPr>
            <p:ph sz="half" idx="4"/>
          </p:nvPr>
        </p:nvSpPr>
        <p:spPr/>
        <p:txBody>
          <a:bodyPr/>
          <a:lstStyle/>
          <a:p>
            <a:r>
              <a:t>1.通信协议需要支持高速数据传输和实时控制，以满足系统性能需求。</a:t>
            </a:r>
          </a:p>
          <a:p>
            <a:r>
              <a:t>2.通信协议需要具备可扩展性，以便未来进行功能扩展和升级。</a:t>
            </a:r>
          </a:p>
          <a:p>
            <a:r>
              <a:t>3.需要考虑通信协议的兼容性和互操作性，以便与其他系统进行集成。</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系统设计与实现</a:t>
            </a:r>
          </a:p>
        </p:txBody>
      </p:sp>
      <p:sp>
        <p:nvSpPr>
          <p:cNvPr id="3" name="Text Placeholder 2"/>
          <p:cNvSpPr>
            <a:spLocks noGrp="1"/>
          </p:cNvSpPr>
          <p:nvPr>
            <p:ph type="body" idx="1"/>
          </p:nvPr>
        </p:nvSpPr>
        <p:spPr/>
        <p:txBody>
          <a:bodyPr/>
          <a:lstStyle/>
          <a:p>
            <a:r>
              <a:t>智能控制算法设计</a:t>
            </a:r>
          </a:p>
        </p:txBody>
      </p:sp>
      <p:sp>
        <p:nvSpPr>
          <p:cNvPr id="4" name="Content Placeholder 3"/>
          <p:cNvSpPr>
            <a:spLocks noGrp="1"/>
          </p:cNvSpPr>
          <p:nvPr>
            <p:ph sz="half" idx="2"/>
          </p:nvPr>
        </p:nvSpPr>
        <p:spPr/>
        <p:txBody>
          <a:bodyPr/>
          <a:lstStyle/>
          <a:p>
            <a:r>
              <a:t>1.需要采用先进的智能控制算法，以实现智能反射面天线的自适应控制和优化。</a:t>
            </a:r>
          </a:p>
          <a:p>
            <a:r>
              <a:t>2.智能控制算法需要考虑多种因素，如信道状态、干扰、噪声等，以提高系统性能。</a:t>
            </a:r>
          </a:p>
          <a:p>
            <a:r>
              <a:t>3.算法需要具备可扩展性和鲁棒性，以适应不同场景和应用需求。</a:t>
            </a:r>
          </a:p>
          <a:p/>
        </p:txBody>
      </p:sp>
      <p:sp>
        <p:nvSpPr>
          <p:cNvPr id="5" name="Text Placeholder 4"/>
          <p:cNvSpPr>
            <a:spLocks noGrp="1"/>
          </p:cNvSpPr>
          <p:nvPr>
            <p:ph type="body" idx="3"/>
          </p:nvPr>
        </p:nvSpPr>
        <p:spPr/>
        <p:txBody>
          <a:bodyPr/>
          <a:lstStyle/>
          <a:p>
            <a:r>
              <a:t>测试与调试</a:t>
            </a:r>
          </a:p>
        </p:txBody>
      </p:sp>
      <p:sp>
        <p:nvSpPr>
          <p:cNvPr id="6" name="Content Placeholder 5"/>
          <p:cNvSpPr>
            <a:spLocks noGrp="1"/>
          </p:cNvSpPr>
          <p:nvPr>
            <p:ph sz="half" idx="4"/>
          </p:nvPr>
        </p:nvSpPr>
        <p:spPr/>
        <p:txBody>
          <a:bodyPr/>
          <a:lstStyle/>
          <a:p>
            <a:r>
              <a:t>1.需要进行系统测试和调试，以确保系统的功能和性能达到预期。</a:t>
            </a:r>
          </a:p>
          <a:p>
            <a:r>
              <a:t>2.测试和调试需要考虑多种场景和条件，以验证系统的可靠性和稳定性。</a:t>
            </a:r>
          </a:p>
          <a:p>
            <a:r>
              <a:t>3.需要建立完善的测试和调试流程，以便未来进行系统升级和维护。</a:t>
            </a:r>
          </a:p>
          <a:p>
            <a:r>
              <a:t>以上内容仅供参考，具体内容需要根据实际情况进行调整和优化。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性能评估与优化</a:t>
            </a:r>
          </a:p>
        </p:txBody>
      </p:sp>
      <p:sp>
        <p:nvSpPr>
          <p:cNvPr id="3" name="Subtitle 2"/>
          <p:cNvSpPr>
            <a:spLocks noGrp="1"/>
          </p:cNvSpPr>
          <p:nvPr>
            <p:ph type="subTitle" idx="1"/>
          </p:nvPr>
        </p:nvSpPr>
        <p:spPr/>
        <p:txBody>
          <a:bodyPr/>
          <a:lstStyle/>
          <a:p>
            <a:r>
              <a:t>智能反射面天线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性能评估与优化</a:t>
            </a:r>
          </a:p>
        </p:txBody>
      </p:sp>
      <p:sp>
        <p:nvSpPr>
          <p:cNvPr id="3" name="Text Placeholder 2"/>
          <p:cNvSpPr>
            <a:spLocks noGrp="1"/>
          </p:cNvSpPr>
          <p:nvPr>
            <p:ph type="body" idx="1"/>
          </p:nvPr>
        </p:nvSpPr>
        <p:spPr/>
        <p:txBody>
          <a:bodyPr/>
          <a:lstStyle/>
          <a:p>
            <a:r>
              <a:t>性能评估指标</a:t>
            </a:r>
          </a:p>
        </p:txBody>
      </p:sp>
      <p:sp>
        <p:nvSpPr>
          <p:cNvPr id="4" name="Content Placeholder 3"/>
          <p:cNvSpPr>
            <a:spLocks noGrp="1"/>
          </p:cNvSpPr>
          <p:nvPr>
            <p:ph sz="half" idx="2"/>
          </p:nvPr>
        </p:nvSpPr>
        <p:spPr/>
        <p:txBody>
          <a:bodyPr/>
          <a:lstStyle/>
          <a:p>
            <a:r>
              <a:t>1.增益和波束形状：评估智能反射面天线的增益和波束形状是评估性能的重要指标。高增益和精确的波束形状可以提供更好的信号覆盖和更强的信号强度。</a:t>
            </a:r>
          </a:p>
          <a:p>
            <a:r>
              <a:t>2.噪声和干扰：智能反射面天线需要具有低噪声和抗干扰能力，以确保接收到的信号质量。</a:t>
            </a:r>
          </a:p>
          <a:p>
            <a:r>
              <a:t>3.效率和可靠性：评估智能反射面天线的效率和可靠性对于确定其性能和使用寿命非常重要。</a:t>
            </a:r>
          </a:p>
          <a:p/>
        </p:txBody>
      </p:sp>
      <p:sp>
        <p:nvSpPr>
          <p:cNvPr id="5" name="Text Placeholder 4"/>
          <p:cNvSpPr>
            <a:spLocks noGrp="1"/>
          </p:cNvSpPr>
          <p:nvPr>
            <p:ph type="body" idx="3"/>
          </p:nvPr>
        </p:nvSpPr>
        <p:spPr/>
        <p:txBody>
          <a:bodyPr/>
          <a:lstStyle/>
          <a:p>
            <a:r>
              <a:t>性能优化技术</a:t>
            </a:r>
          </a:p>
        </p:txBody>
      </p:sp>
      <p:sp>
        <p:nvSpPr>
          <p:cNvPr id="6" name="Content Placeholder 5"/>
          <p:cNvSpPr>
            <a:spLocks noGrp="1"/>
          </p:cNvSpPr>
          <p:nvPr>
            <p:ph sz="half" idx="4"/>
          </p:nvPr>
        </p:nvSpPr>
        <p:spPr/>
        <p:txBody>
          <a:bodyPr/>
          <a:lstStyle/>
          <a:p>
            <a:r>
              <a:t>1.波束赋形优化：通过优化算法调整智能反射面天线的波束形状，以提高增益和信号覆盖范围。</a:t>
            </a:r>
          </a:p>
          <a:p>
            <a:r>
              <a:t>2.多天线技术：采用多天线技术可以提高智能反射面天线的接收和发射能力，进一步优化性能。</a:t>
            </a:r>
          </a:p>
          <a:p>
            <a:r>
              <a:t>3.反馈控制系统：利用反馈控制系统对智能反射面天线进行实时调整，以适应环境变化和用户需求的变化。</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https://d.book118.com/957015014101006024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智能反射面天线简介</vt:lpstr>
      <vt:lpstr> 智能反射面天线简介</vt:lpstr>
      <vt:lpstr> 智能反射面天线简介</vt:lpstr>
      <vt:lpstr> 智能反射面天线简介</vt:lpstr>
      <vt:lpstr> 工作原理与技术特点</vt:lpstr>
      <vt:lpstr> 工作原理与技术特点</vt:lpstr>
      <vt:lpstr> 工作原理与技术特点</vt:lpstr>
      <vt:lpstr> 工作原理与技术特点</vt:lpstr>
      <vt:lpstr> 系统设计与实现</vt:lpstr>
      <vt:lpstr> 系统设计与实现</vt:lpstr>
      <vt:lpstr> 系统设计与实现</vt:lpstr>
      <vt:lpstr> 系统设计与实现</vt:lpstr>
      <vt:lpstr> 性能评估与优化</vt:lpstr>
      <vt:lpstr> 性能评估与优化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2024-08-28T15:08:54.592</cp:lastPrinted>
  <dcterms:created xsi:type="dcterms:W3CDTF">2024-08-28T07:08:54Z</dcterms:created>
  <dcterms:modified xsi:type="dcterms:W3CDTF">2024-08-28T07:08:56Z</dcterms:modified>
</cp:coreProperties>
</file>