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458C6-2BD8-4235-8BA2-E437596FB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E2556D-66CE-4A27-AF1E-E41BA0A32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9E8EB-F983-4107-B897-978C269209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93414-633E-404A-A617-6D0B4DF0C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6A7023-7877-43A6-85F1-2651C5E95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04601F-7358-4304-B286-88D9B24E3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3C4D84-CE61-445F-80A0-5201B4D7F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09289-D0FF-4C5D-BEC0-7C639E178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2C919-9A5D-4855-B4CA-FED31CF9B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BAF87D-77F5-4F71-A018-E81713624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400D1-4B88-4C9E-BF9C-BCC1A145E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1504313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交通安全宣传实例教程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交通安全宣传策略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交通安全宣传实例分析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交通安全法规解读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交通安全事故案例分析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4" b="816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人身伤害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交通拥堵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交通事故往往导致人员受伤甚至死亡，给受害者及其家庭带来巨大痛苦。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事故会造成车辆、道路设施等财产的损失，给社会和个人带来经济负担。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事故现场的处理和救援可能导致交通拥堵，影响人们的出行和生活。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交通安全的重要性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通过遵守交通规则、提高驾驶技能等措施，减少交通事故的发生，保护人民的生命和财产安全。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交通安全关系到社会的和谐稳定，减少事故有利于营造良好的社会氛围。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保障交通安全可以提高道路交通运行效率，减少交通拥堵和延误。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保护人民生命财产安全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提高交通运行效率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车辆和驾驶人管理制度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交通事故处理制度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交通安全法规与制度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对车辆进行注册登记、年检等管理，对驾驶人进行考试、发证、违章处理等管理，以确保车辆和驾驶人的安全。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建立交通事故处理制度，包括事故现场处理、责任认定、损害赔偿等方面的规定，以保障事故当事人的合法权益。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国家制定了一系列道路交通安全法规，如《中华人民共和国道路交通安全法》等，对交通参与者的行为进行了规范和约束。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交通安全宣传策略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普及交通安全知识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向公众传播交通安全法规、安全驾驶技能、应急处置等方面的知识，提高公众的交通安全素质。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促进公众遵守交通规则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通过宣传，引导公众自觉遵守交通规则，减少交通违法行为，降低交通事故发生率。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提高公众对交通安全的认知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通过宣传，使公众了解交通安全的重要性，认识到交通事故的危害性，增强交通安全意识。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明确宣传目标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确定宣传主题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根据宣传目标，确定具有针对性和吸引力的宣传主题，如“文明驾驶，平安出行”等。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选择宣传时机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结合重要时间节点和事件，如春运、开学季、重大交通事故等，选择合适的宣传时机。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制定宣传方案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根据宣传主题和时机，制定具体的宣传方案，包括宣传内容、形式、渠道、预算等方面的规划。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制定宣传计划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传统媒体宣传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新媒体宣传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现场活动宣传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社会公益宣传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选择合适的宣传方式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组织交通安全知识讲座、安全驾驶体验活动等现场活动，吸引公众参与，增强宣传效果。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运用微博、微信、抖音等新媒体平台，发布交通安全信息，提高宣传的时效性和互动性。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利用电视、广播、报纸等传统媒体进行交通安全宣传，扩大宣传覆盖面。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联合企业、社区等社会力量，开展交通安全公益广告、安全出行倡议等宣传活动，营造良好的社会氛围。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交通安全宣传实例分析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通过举办讲座、设置宣传栏、发放宣传资料等多种形式进行校园交通安全宣传。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宣传形式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67" b="1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17" r="14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重点宣传交通安全法规、交通信号、行人安全、骑车安全、乘车安全等方面的知识。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提高学生的交通安全意识和自我保护能力，减少校园交通事故的发生。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校园交通安全宣传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利用社区公告栏、宣传车、文艺演出等形式进行社区交通安全宣传。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宣传形式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重点宣传交通法规、行车安全、停车秩序、交通事故处理等方面的知识。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提高社区居民的交通安全意识和文明交通素质，改善社区交通环境。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宣传效果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社区交通安全宣传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https://d.book118.com/957015043136006035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2024-09-10T09:14:17.707</cp:lastPrinted>
  <dcterms:created xsi:type="dcterms:W3CDTF">2024-09-10T01:14:17Z</dcterms:created>
  <dcterms:modified xsi:type="dcterms:W3CDTF">2024-09-10T01:14:19Z</dcterms:modified>
</cp:coreProperties>
</file>