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FD8BD0-914D-4B56-A156-CCC81EBE1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E5A836-6DAF-4232-8C2F-650274374C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8D0FAD-43FC-4D07-8438-B47D6E8EAE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FF01B2-E3BE-4F82-811E-32F5C50CA6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8BAB85-E115-4C27-B933-794C713DF1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4C48FB-1B6B-4064-B17A-F53F11C2A1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B19A63-4D01-4B39-A768-78AB84E7E9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C44986-2299-44FF-B87C-6C87F10E1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82CC31-98FA-47C4-BA6D-8E1C073F4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F8DFFF-9557-4010-871D-2F53C88993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03D314-8924-4B61-8383-D9EF1A933E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1510505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基于互联网的旅游消费行为分析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基于互联网的旅游消费行为特征
 旅游消费行为影响因素与消费者画像
 旅游消费行为预测模型构建及应用
 基于互联网的旅游消费特征分析
 网络平台与旅游消费行为的互动关系
 基于互联网的旅游消费行为管理策略
 旅游消费行为可持续发展策略
 基于互联网的旅游消费行为未来趋势展望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基于互联网的旅游消费行为特征</a:t>
            </a:r>
          </a:p>
        </p:txBody>
      </p:sp>
      <p:sp>
        <p:nvSpPr>
          <p:cNvPr id="3" name="Subtitle 2"/>
          <p:cNvSpPr>
            <a:spLocks noGrp="1"/>
          </p:cNvSpPr>
          <p:nvPr>
            <p:ph type="subTitle" idx="1"/>
          </p:nvPr>
        </p:nvSpPr>
        <p:spPr/>
        <p:txBody>
          <a:bodyPr/>
          <a:lstStyle/>
          <a:p>
            <a:r>
              <a:t>基于互联网的旅游消费行为分析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基于互联网的旅游消费行为特征</a:t>
            </a:r>
          </a:p>
        </p:txBody>
      </p:sp>
      <p:sp>
        <p:nvSpPr>
          <p:cNvPr id="3" name="Text Placeholder 2"/>
          <p:cNvSpPr>
            <a:spLocks noGrp="1"/>
          </p:cNvSpPr>
          <p:nvPr>
            <p:ph type="body" idx="1"/>
          </p:nvPr>
        </p:nvSpPr>
        <p:spPr/>
        <p:txBody>
          <a:bodyPr/>
          <a:lstStyle/>
          <a:p>
            <a:r>
              <a:t>旅游信息的获取</a:t>
            </a:r>
          </a:p>
        </p:txBody>
      </p:sp>
      <p:sp>
        <p:nvSpPr>
          <p:cNvPr id="4" name="Content Placeholder 3"/>
          <p:cNvSpPr>
            <a:spLocks noGrp="1"/>
          </p:cNvSpPr>
          <p:nvPr>
            <p:ph sz="half" idx="2"/>
          </p:nvPr>
        </p:nvSpPr>
        <p:spPr/>
        <p:txBody>
          <a:bodyPr/>
          <a:lstStyle/>
          <a:p>
            <a:r>
              <a:t>1. 线上获取旅游信息：互联网成为获取旅游信息的重要渠道，游客可以通过搜索引擎、旅游网站、社交媒体等平台获取旅游目的地、交通、住宿、餐饮、景点、活动等方面的信息。</a:t>
            </a:r>
          </a:p>
          <a:p>
            <a:r>
              <a:t>2. 信息丰富多样：互联网上的旅游信息丰富多样，包括文字描述、图片、视频、音频等多种形式，满足游客的个性化需求。</a:t>
            </a:r>
          </a:p>
          <a:p>
            <a:r>
              <a:t>3. 信息及时更新：互联网上的旅游信息更新速度快，能够及时反映旅游目的地的最新动态，如旅游景点开放时间、交通状况、住宿价格等。</a:t>
            </a:r>
          </a:p>
        </p:txBody>
      </p:sp>
      <p:sp>
        <p:nvSpPr>
          <p:cNvPr id="5" name="Text Placeholder 4"/>
          <p:cNvSpPr>
            <a:spLocks noGrp="1"/>
          </p:cNvSpPr>
          <p:nvPr>
            <p:ph type="body" idx="3"/>
          </p:nvPr>
        </p:nvSpPr>
        <p:spPr/>
        <p:txBody>
          <a:bodyPr/>
          <a:lstStyle/>
          <a:p>
            <a:r>
              <a:t>旅游产品的预订</a:t>
            </a:r>
          </a:p>
        </p:txBody>
      </p:sp>
      <p:sp>
        <p:nvSpPr>
          <p:cNvPr id="6" name="Content Placeholder 5"/>
          <p:cNvSpPr>
            <a:spLocks noGrp="1"/>
          </p:cNvSpPr>
          <p:nvPr>
            <p:ph sz="half" idx="4"/>
          </p:nvPr>
        </p:nvSpPr>
        <p:spPr/>
        <p:txBody>
          <a:bodyPr/>
          <a:lstStyle/>
          <a:p>
            <a:r>
              <a:t>1. 线上预订旅游产品：互联网成为预订旅游产品的重要渠道，游客可以通过旅游网站、在线旅行社、酒店预订平台、航空公司网站等平台预订机票、酒店、景点门票、旅游线路等产品。</a:t>
            </a:r>
          </a:p>
          <a:p>
            <a:r>
              <a:t>2. 预订方式便捷：线上预订旅游产品的方式便捷，游客可以随时随地通过手机、电脑等设备进行预订，无需亲临线下旅行社或酒店。</a:t>
            </a:r>
          </a:p>
          <a:p>
            <a:r>
              <a:t>3. 预订价格透明：线上预订旅游产品的价格透明，游客可以在多个平台比较价格，选择最优惠的价格预订产品。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基于互联网的旅游消费行为特征</a:t>
            </a:r>
          </a:p>
        </p:txBody>
      </p:sp>
      <p:sp>
        <p:nvSpPr>
          <p:cNvPr id="3" name="Text Placeholder 2"/>
          <p:cNvSpPr>
            <a:spLocks noGrp="1"/>
          </p:cNvSpPr>
          <p:nvPr>
            <p:ph type="body" idx="1"/>
          </p:nvPr>
        </p:nvSpPr>
        <p:spPr/>
        <p:txBody>
          <a:bodyPr/>
          <a:lstStyle/>
          <a:p>
            <a:r>
              <a:t>旅游支付方式</a:t>
            </a:r>
          </a:p>
        </p:txBody>
      </p:sp>
      <p:sp>
        <p:nvSpPr>
          <p:cNvPr id="4" name="Content Placeholder 3"/>
          <p:cNvSpPr>
            <a:spLocks noGrp="1"/>
          </p:cNvSpPr>
          <p:nvPr>
            <p:ph sz="half" idx="2"/>
          </p:nvPr>
        </p:nvSpPr>
        <p:spPr/>
        <p:txBody>
          <a:bodyPr/>
          <a:lstStyle/>
          <a:p>
            <a:r>
              <a:t>1. 多种支付方式：互联网上的旅游支付方式多样，包括银行卡支付、电子钱包支付、第三方支付平台支付等。</a:t>
            </a:r>
          </a:p>
          <a:p>
            <a:r>
              <a:t>2. 支付安全便捷：互联网上的旅游支付方式安全便捷，游客可以通过密码、指纹、人脸识别等方式验证身份，确保支付安全。</a:t>
            </a:r>
          </a:p>
          <a:p>
            <a:r>
              <a:t>3. 支付方式创新：互联网上的旅游支付方式不断创新，如扫码支付、刷脸支付等新的支付方式层出不穷，为游客提供更加便捷的支付体验。</a:t>
            </a:r>
          </a:p>
        </p:txBody>
      </p:sp>
      <p:sp>
        <p:nvSpPr>
          <p:cNvPr id="5" name="Text Placeholder 4"/>
          <p:cNvSpPr>
            <a:spLocks noGrp="1"/>
          </p:cNvSpPr>
          <p:nvPr>
            <p:ph type="body" idx="3"/>
          </p:nvPr>
        </p:nvSpPr>
        <p:spPr/>
        <p:txBody>
          <a:bodyPr/>
          <a:lstStyle/>
          <a:p>
            <a:r>
              <a:t>旅游评价和分享</a:t>
            </a:r>
          </a:p>
        </p:txBody>
      </p:sp>
      <p:sp>
        <p:nvSpPr>
          <p:cNvPr id="6" name="Content Placeholder 5"/>
          <p:cNvSpPr>
            <a:spLocks noGrp="1"/>
          </p:cNvSpPr>
          <p:nvPr>
            <p:ph sz="half" idx="4"/>
          </p:nvPr>
        </p:nvSpPr>
        <p:spPr/>
        <p:txBody>
          <a:bodyPr/>
          <a:lstStyle/>
          <a:p>
            <a:r>
              <a:t>1. 线上评价和分享：互联网成为游客评价和分享旅游体验的重要平台，游客可以通过旅游网站、社交媒体等平台分享自己的旅游经历、攻略、心得等。</a:t>
            </a:r>
          </a:p>
          <a:p>
            <a:r>
              <a:t>2. 信息透明度高：互联网上的旅游评价和分享信息透明度高，游客可以真实地了解其他游客的旅游体验，为自己的旅游决策提供参考。</a:t>
            </a:r>
          </a:p>
          <a:p>
            <a:r>
              <a:t>3. 评价和分享影响旅游决策：互联网上的旅游评价和分享对其他游客的旅游决策具有重要影响，积极正面的评价和分享可以吸引更多游客前往旅游目的地。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基于互联网的旅游消费行为特征</a:t>
            </a:r>
          </a:p>
        </p:txBody>
      </p:sp>
      <p:sp>
        <p:nvSpPr>
          <p:cNvPr id="3" name="Content Placeholder 2"/>
          <p:cNvSpPr>
            <a:spLocks noGrp="1"/>
          </p:cNvSpPr>
          <p:nvPr>
            <p:ph sz="half" idx="2"/>
          </p:nvPr>
        </p:nvSpPr>
        <p:spPr/>
        <p:txBody>
          <a:bodyPr/>
          <a:lstStyle/>
          <a:p>
            <a:r>
              <a:t>1. 线上旅游社交互动：互联网成为游客社交互动的重要平台，游客可以通过旅游网站、社交媒体等平台与其他游客交流互动，分享旅游经验、结交旅游好友。</a:t>
            </a:r>
          </a:p>
          <a:p>
            <a:r>
              <a:t>2. 互动方式多样：互联网上的旅游社交互动方式多样，包括文字交流、图片分享、视频分享、直播互动等。</a:t>
            </a:r>
          </a:p>
          <a:p>
            <a:r>
              <a:t>3. 互动体验丰富：互联网上的旅游社交互动体验丰富，游客可以通过社交互动拓宽交际圈，结交志同道合的旅游好友，分享旅游乐趣。</a:t>
            </a:r>
          </a:p>
        </p:txBody>
      </p:sp>
      <p:sp>
        <p:nvSpPr>
          <p:cNvPr id="4" name="Text Placeholder 3"/>
          <p:cNvSpPr>
            <a:spLocks noGrp="1"/>
          </p:cNvSpPr>
          <p:nvPr>
            <p:ph type="body" idx="3"/>
          </p:nvPr>
        </p:nvSpPr>
        <p:spPr/>
        <p:txBody>
          <a:bodyPr/>
          <a:lstStyle/>
          <a:p>
            <a:r>
              <a:t>旅游消费行为个性化</a:t>
            </a:r>
          </a:p>
        </p:txBody>
      </p:sp>
      <p:sp>
        <p:nvSpPr>
          <p:cNvPr id="5" name="Content Placeholder 4"/>
          <p:cNvSpPr>
            <a:spLocks noGrp="1"/>
          </p:cNvSpPr>
          <p:nvPr>
            <p:ph sz="half" idx="4"/>
          </p:nvPr>
        </p:nvSpPr>
        <p:spPr/>
        <p:txBody>
          <a:bodyPr/>
          <a:lstStyle/>
          <a:p>
            <a:r>
              <a:t>1. 个性化需求突出：互联网上的旅游消费行为呈现出个性化需求突出的特点，游客更加注重旅游体验的个性化和多样化。</a:t>
            </a:r>
          </a:p>
          <a:p>
            <a:r>
              <a:t>2. 定制化旅游产品受欢迎：定制化旅游产品受到游客的欢迎，游客可以通过旅游网站、在线旅行社等平台定制符合自己需求的旅游产品。</a:t>
            </a:r>
          </a:p>
          <a:p>
            <a:r>
              <a:t>3. 个性化旅游服务受到重视：个性化旅游服务受到旅游企业的重视，旅游企业不断推出个性化旅游服务，以满足游客的个性化需求。</a:t>
            </a:r>
          </a:p>
        </p:txBody>
      </p:sp>
      <p:sp>
        <p:nvSpPr>
          <p:cNvPr id="6" name="Text Placeholder 5"/>
          <p:cNvSpPr>
            <a:spLocks noGrp="1"/>
          </p:cNvSpPr>
          <p:nvPr>
            <p:ph type="body" idx="1"/>
          </p:nvPr>
        </p:nvSpPr>
        <p:spPr/>
        <p:txBody>
          <a:bodyPr/>
          <a:lstStyle/>
          <a:p>
            <a:r>
              <a:t>旅游社交互动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旅游消费行为影响因素与消费者画像</a:t>
            </a:r>
          </a:p>
        </p:txBody>
      </p:sp>
      <p:sp>
        <p:nvSpPr>
          <p:cNvPr id="3" name="Subtitle 2"/>
          <p:cNvSpPr>
            <a:spLocks noGrp="1"/>
          </p:cNvSpPr>
          <p:nvPr>
            <p:ph type="subTitle" idx="1"/>
          </p:nvPr>
        </p:nvSpPr>
        <p:spPr/>
        <p:txBody>
          <a:bodyPr/>
          <a:lstStyle/>
          <a:p>
            <a:r>
              <a:t>基于互联网的旅游消费行为分析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旅游消费行为影响因素与消费者画像</a:t>
            </a:r>
          </a:p>
        </p:txBody>
      </p:sp>
      <p:sp>
        <p:nvSpPr>
          <p:cNvPr id="3" name="Text Placeholder 2"/>
          <p:cNvSpPr>
            <a:spLocks noGrp="1"/>
          </p:cNvSpPr>
          <p:nvPr>
            <p:ph type="body" idx="1"/>
          </p:nvPr>
        </p:nvSpPr>
        <p:spPr/>
        <p:txBody>
          <a:bodyPr/>
          <a:lstStyle/>
          <a:p>
            <a:r>
              <a:t>消费者个性特征</a:t>
            </a:r>
          </a:p>
        </p:txBody>
      </p:sp>
      <p:sp>
        <p:nvSpPr>
          <p:cNvPr id="4" name="Content Placeholder 3"/>
          <p:cNvSpPr>
            <a:spLocks noGrp="1"/>
          </p:cNvSpPr>
          <p:nvPr>
            <p:ph sz="half" idx="2"/>
          </p:nvPr>
        </p:nvSpPr>
        <p:spPr/>
        <p:txBody>
          <a:bodyPr/>
          <a:lstStyle/>
          <a:p>
            <a:r>
              <a:t>1. 人口统计学特征：年龄、性别、教育程度、收入水平等因素都会影响旅游消费行为。例如，年轻人更倾向于选择冒险和刺激性的旅游项目，而老年人则更倾向于选择休闲和放松的旅游项目。</a:t>
            </a:r>
          </a:p>
          <a:p>
            <a:r>
              <a:t>2. 心理特质：个性特质、价值观和生活方式都会影响旅游消费行为。例如，外向型的人更倾向于选择社交性和互动的旅游项目，而内向型的人则更倾向于选择独立性和探索性的旅游项目。</a:t>
            </a:r>
          </a:p>
          <a:p>
            <a:r>
              <a:t>3. 旅行动机：旅行动机是消费者选择旅游目的地和旅游项目的关键因素。常见的旅行动机包括休闲、探险、学习、社交、宗教和健康等。</a:t>
            </a:r>
          </a:p>
        </p:txBody>
      </p:sp>
      <p:sp>
        <p:nvSpPr>
          <p:cNvPr id="5" name="Text Placeholder 4"/>
          <p:cNvSpPr>
            <a:spLocks noGrp="1"/>
          </p:cNvSpPr>
          <p:nvPr>
            <p:ph type="body" idx="3"/>
          </p:nvPr>
        </p:nvSpPr>
        <p:spPr/>
        <p:txBody>
          <a:bodyPr/>
          <a:lstStyle/>
          <a:p>
            <a:r>
              <a:t>消费者旅游经验</a:t>
            </a:r>
          </a:p>
        </p:txBody>
      </p:sp>
      <p:sp>
        <p:nvSpPr>
          <p:cNvPr id="6" name="Content Placeholder 5"/>
          <p:cNvSpPr>
            <a:spLocks noGrp="1"/>
          </p:cNvSpPr>
          <p:nvPr>
            <p:ph sz="half" idx="4"/>
          </p:nvPr>
        </p:nvSpPr>
        <p:spPr/>
        <p:txBody>
          <a:bodyPr/>
          <a:lstStyle/>
          <a:p>
            <a:r>
              <a:t>1. 旅游经验：消费者以往的旅游经验会影响其未来的旅游消费行为。例如，曾经有过愉快旅游经验的消费者更倾向于再次选择相同的旅游目的地或旅游项目。</a:t>
            </a:r>
          </a:p>
          <a:p>
            <a:r>
              <a:t>2. 旅游知识：消费者对旅游目的地的了解程度和旅游项目的认知程度也会影响其旅游消费行为。例如，对旅游目的地了解越多的消费者更倾向于选择该目的地。</a:t>
            </a:r>
          </a:p>
          <a:p>
            <a:r>
              <a:t>3. 旅游态度：消费者对旅游的总体态度也会影响其旅游消费行为。例如，对旅游持积极态度的消费者更倾向于选择更长时间和更昂贵的旅游项目。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旅游消费行为影响因素与消费者画像</a:t>
            </a:r>
          </a:p>
        </p:txBody>
      </p:sp>
      <p:sp>
        <p:nvSpPr>
          <p:cNvPr id="3" name="Text Placeholder 2"/>
          <p:cNvSpPr>
            <a:spLocks noGrp="1"/>
          </p:cNvSpPr>
          <p:nvPr>
            <p:ph type="body" idx="1"/>
          </p:nvPr>
        </p:nvSpPr>
        <p:spPr/>
        <p:txBody>
          <a:bodyPr/>
          <a:lstStyle/>
          <a:p>
            <a:r>
              <a:t>消费者社会文化因素</a:t>
            </a:r>
          </a:p>
        </p:txBody>
      </p:sp>
      <p:sp>
        <p:nvSpPr>
          <p:cNvPr id="4" name="Content Placeholder 3"/>
          <p:cNvSpPr>
            <a:spLocks noGrp="1"/>
          </p:cNvSpPr>
          <p:nvPr>
            <p:ph sz="half" idx="2"/>
          </p:nvPr>
        </p:nvSpPr>
        <p:spPr/>
        <p:txBody>
          <a:bodyPr/>
          <a:lstStyle/>
          <a:p>
            <a:r>
              <a:t>1. 文化背景：消费者的文化背景会影响其旅游消费行为。例如，来自不同文化背景的消费者对旅游目的地的选择和旅游项目的偏好不同。</a:t>
            </a:r>
          </a:p>
          <a:p>
            <a:r>
              <a:t>2. 社会阶层：消费者的社会阶层也会影响其旅游消费行为。例如，高社会阶层的消费者更倾向于选择豪华的旅游目的地和昂贵的旅游项目。</a:t>
            </a:r>
          </a:p>
          <a:p>
            <a:r>
              <a:t>3. 参考群体：消费者的参考群体也会影响其旅游消费行为。例如，消费者可能会受到朋友、家人或同事的旅游消费行为的影响。</a:t>
            </a:r>
          </a:p>
        </p:txBody>
      </p:sp>
      <p:sp>
        <p:nvSpPr>
          <p:cNvPr id="5" name="Text Placeholder 4"/>
          <p:cNvSpPr>
            <a:spLocks noGrp="1"/>
          </p:cNvSpPr>
          <p:nvPr>
            <p:ph type="body" idx="3"/>
          </p:nvPr>
        </p:nvSpPr>
        <p:spPr/>
        <p:txBody>
          <a:bodyPr/>
          <a:lstStyle/>
          <a:p>
            <a:r>
              <a:t>消费者经济因素</a:t>
            </a:r>
          </a:p>
        </p:txBody>
      </p:sp>
      <p:sp>
        <p:nvSpPr>
          <p:cNvPr id="6" name="Content Placeholder 5"/>
          <p:cNvSpPr>
            <a:spLocks noGrp="1"/>
          </p:cNvSpPr>
          <p:nvPr>
            <p:ph sz="half" idx="4"/>
          </p:nvPr>
        </p:nvSpPr>
        <p:spPr/>
        <p:txBody>
          <a:bodyPr/>
          <a:lstStyle/>
          <a:p>
            <a:r>
              <a:t>1. 收入水平：消费者的收入水平会影响其旅游消费行为。例如，收入水平高的消费者更倾向于选择更长时间和更昂贵的旅游项目。</a:t>
            </a:r>
          </a:p>
          <a:p>
            <a:r>
              <a:t>2. 价格敏感性：消费者的价格敏感性也会影响其旅游消费行为。例如，对价格敏感的消费者更倾向于选择价格便宜的旅游目的地和旅游项目。</a:t>
            </a:r>
          </a:p>
          <a:p>
            <a:r>
              <a:t>3. 汇率：汇率也会影响消费者的旅游消费行为。例如，当汇率有利时，消费者更倾向于选择出境游。</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旅游消费行为影响因素与消费者画像</a:t>
            </a:r>
          </a:p>
        </p:txBody>
      </p:sp>
      <p:sp>
        <p:nvSpPr>
          <p:cNvPr id="3" name="Text Placeholder 2"/>
          <p:cNvSpPr>
            <a:spLocks noGrp="1"/>
          </p:cNvSpPr>
          <p:nvPr>
            <p:ph type="body" idx="1"/>
          </p:nvPr>
        </p:nvSpPr>
        <p:spPr/>
        <p:txBody>
          <a:bodyPr/>
          <a:lstStyle/>
          <a:p>
            <a:r>
              <a:t>消费者技术因素</a:t>
            </a:r>
          </a:p>
        </p:txBody>
      </p:sp>
      <p:sp>
        <p:nvSpPr>
          <p:cNvPr id="4" name="Content Placeholder 3"/>
          <p:cNvSpPr>
            <a:spLocks noGrp="1"/>
          </p:cNvSpPr>
          <p:nvPr>
            <p:ph sz="half" idx="2"/>
          </p:nvPr>
        </p:nvSpPr>
        <p:spPr/>
        <p:txBody>
          <a:bodyPr/>
          <a:lstStyle/>
          <a:p>
            <a:r>
              <a:t>1. 互联网：互联网的发展极大地改变了消费者的旅游消费行为。例如，消费者可以通过互联网搜索旅游信息、预订机票和酒店、购买旅游产品和服务等。</a:t>
            </a:r>
          </a:p>
          <a:p>
            <a:r>
              <a:t>2. 移动设备：移动设备的普及也对消费者的旅游消费行为产生了影响。例如，消费者可以通过移动设备随时随地搜索旅游信息、预订机票和酒店、购买旅游产品和服务等。</a:t>
            </a:r>
          </a:p>
          <a:p>
            <a:r>
              <a:t>3. 社交媒体：社交媒体的兴起也对消费者的旅游消费行为产生了影响。例如，消费者可以通过社交媒体分享自己的旅游经历、获取旅游信息、预订机票和酒店、购买旅游产品和服务等。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旅游消费行为预测模型构建及应用</a:t>
            </a:r>
          </a:p>
        </p:txBody>
      </p:sp>
      <p:sp>
        <p:nvSpPr>
          <p:cNvPr id="3" name="Subtitle 2"/>
          <p:cNvSpPr>
            <a:spLocks noGrp="1"/>
          </p:cNvSpPr>
          <p:nvPr>
            <p:ph type="subTitle" idx="1"/>
          </p:nvPr>
        </p:nvSpPr>
        <p:spPr/>
        <p:txBody>
          <a:bodyPr/>
          <a:lstStyle/>
          <a:p>
            <a:r>
              <a:t>基于互联网的旅游消费行为分析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旅游消费行为预测模型构建及应用</a:t>
            </a:r>
          </a:p>
        </p:txBody>
      </p:sp>
      <p:sp>
        <p:nvSpPr>
          <p:cNvPr id="3" name="Text Placeholder 2"/>
          <p:cNvSpPr>
            <a:spLocks noGrp="1"/>
          </p:cNvSpPr>
          <p:nvPr>
            <p:ph type="body" idx="1"/>
          </p:nvPr>
        </p:nvSpPr>
        <p:spPr/>
        <p:txBody>
          <a:bodyPr/>
          <a:lstStyle/>
          <a:p>
            <a:r>
              <a:t>旅游消费行为预测模型的构建方法：</a:t>
            </a:r>
          </a:p>
        </p:txBody>
      </p:sp>
      <p:sp>
        <p:nvSpPr>
          <p:cNvPr id="4" name="Content Placeholder 3"/>
          <p:cNvSpPr>
            <a:spLocks noGrp="1"/>
          </p:cNvSpPr>
          <p:nvPr>
            <p:ph sz="half" idx="2"/>
          </p:nvPr>
        </p:nvSpPr>
        <p:spPr/>
        <p:txBody>
          <a:bodyPr/>
          <a:lstStyle/>
          <a:p>
            <a:r>
              <a:t>1. 基于大数据的旅游消费行为预测模型：利用大数据技术收集和分析海量旅游消费数据，包括旅游者的历史消费记录、旅游偏好、旅游行为等，构建旅游消费行为预测模型，可以准确预测旅游者的消费行为，为旅游企业提供决策支持。</a:t>
            </a:r>
          </a:p>
          <a:p>
            <a:r>
              <a:t>2. 基于机器学习的旅游消费行为预测模型：利用机器学习技术构建旅游消费行为预测模型，可以通过对历史数据进行学习，自动发现旅游消费行为的规律，并在此基础上进行预测。机器学习技术包括决策树、神经网络、支持向量机等，可以有效提升预测的准确性。</a:t>
            </a:r>
          </a:p>
          <a:p>
            <a:r>
              <a:t>3. 基于深度学习的旅游消费行为预测模型：深度学习是机器学习的一个分支，可以自动学习数据中的复杂特征，并进行预测。深度学习技术包括卷积神经网络、循环神经网络等，可以有效解决旅游消费行为预测中的非线性问题，进一步提升预测的准确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旅游消费行为预测模型构建及应用</a:t>
            </a:r>
          </a:p>
        </p:txBody>
      </p:sp>
      <p:sp>
        <p:nvSpPr>
          <p:cNvPr id="3" name="Text Placeholder 2"/>
          <p:cNvSpPr>
            <a:spLocks noGrp="1"/>
          </p:cNvSpPr>
          <p:nvPr>
            <p:ph type="body" idx="1"/>
          </p:nvPr>
        </p:nvSpPr>
        <p:spPr/>
        <p:txBody>
          <a:bodyPr/>
          <a:lstStyle/>
          <a:p>
            <a:r>
              <a:t>旅游消费行为预测模型的应用方法：</a:t>
            </a:r>
          </a:p>
        </p:txBody>
      </p:sp>
      <p:sp>
        <p:nvSpPr>
          <p:cNvPr id="4" name="Content Placeholder 3"/>
          <p:cNvSpPr>
            <a:spLocks noGrp="1"/>
          </p:cNvSpPr>
          <p:nvPr>
            <p:ph sz="half" idx="2"/>
          </p:nvPr>
        </p:nvSpPr>
        <p:spPr/>
        <p:txBody>
          <a:bodyPr/>
          <a:lstStyle/>
          <a:p>
            <a:r>
              <a:t>1. 旅游产品和服务推荐：通过分析旅游者的历史消费记录和旅游偏好，可以为旅游者推荐个性化的旅游产品和服务，提高旅游者的满意度和消费额。</a:t>
            </a:r>
          </a:p>
          <a:p>
            <a:r>
              <a:t>2. 旅游价格预测：通过分析历史旅游价格数据和影响旅游价格的因素，可以预测旅游价格的未来走势，帮助旅游者选择合适的旅游时间和目的地，降低旅游成本。</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基于互联网的旅游消费特征分析</a:t>
            </a:r>
          </a:p>
        </p:txBody>
      </p:sp>
      <p:sp>
        <p:nvSpPr>
          <p:cNvPr id="3" name="Subtitle 2"/>
          <p:cNvSpPr>
            <a:spLocks noGrp="1"/>
          </p:cNvSpPr>
          <p:nvPr>
            <p:ph type="subTitle" idx="1"/>
          </p:nvPr>
        </p:nvSpPr>
        <p:spPr/>
        <p:txBody>
          <a:bodyPr/>
          <a:lstStyle/>
          <a:p>
            <a:r>
              <a:t>基于互联网的旅游消费行为分析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基于互联网的旅游消费特征分析</a:t>
            </a:r>
          </a:p>
        </p:txBody>
      </p:sp>
      <p:sp>
        <p:nvSpPr>
          <p:cNvPr id="3" name="Text Placeholder 2"/>
          <p:cNvSpPr>
            <a:spLocks noGrp="1"/>
          </p:cNvSpPr>
          <p:nvPr>
            <p:ph type="body" idx="1"/>
          </p:nvPr>
        </p:nvSpPr>
        <p:spPr/>
        <p:txBody>
          <a:bodyPr/>
          <a:lstStyle/>
          <a:p>
            <a:r>
              <a:t>互联网旅游消费的便捷性</a:t>
            </a:r>
          </a:p>
        </p:txBody>
      </p:sp>
      <p:sp>
        <p:nvSpPr>
          <p:cNvPr id="4" name="Content Placeholder 3"/>
          <p:cNvSpPr>
            <a:spLocks noGrp="1"/>
          </p:cNvSpPr>
          <p:nvPr>
            <p:ph sz="half" idx="2"/>
          </p:nvPr>
        </p:nvSpPr>
        <p:spPr/>
        <p:txBody>
          <a:bodyPr/>
          <a:lstStyle/>
          <a:p>
            <a:r>
              <a:t>1. 线上预订和支付：互联网旅游消费显著特征是，消费者可通过旅游服务提供商网站或在线旅行社预订机票、酒店、租车和其他旅游产品和服务，确保付款安全，提升消费体验。</a:t>
            </a:r>
          </a:p>
          <a:p>
            <a:r>
              <a:t>2. 信息查询和比较：互联网提供了丰富的旅游信息，消费者可以轻松搜索和比较不同旅游产品和服务的价格、质量和评价，有利于做出明智的消费选择。</a:t>
            </a:r>
          </a:p>
          <a:p>
            <a:r>
              <a:t>3. 个性化推荐和定制：互联网旅游消费平台利用大数据和人工智能技术，根据消费者历史偏好、搜索记录和社交媒体互动，提供个性化的旅游产品和服务推荐，满足消费者的独特需求。</a:t>
            </a:r>
          </a:p>
        </p:txBody>
      </p:sp>
      <p:sp>
        <p:nvSpPr>
          <p:cNvPr id="5" name="Text Placeholder 4"/>
          <p:cNvSpPr>
            <a:spLocks noGrp="1"/>
          </p:cNvSpPr>
          <p:nvPr>
            <p:ph type="body" idx="3"/>
          </p:nvPr>
        </p:nvSpPr>
        <p:spPr/>
        <p:txBody>
          <a:bodyPr/>
          <a:lstStyle/>
          <a:p>
            <a:r>
              <a:t>互联网旅游消费的安全性</a:t>
            </a:r>
          </a:p>
        </p:txBody>
      </p:sp>
      <p:sp>
        <p:nvSpPr>
          <p:cNvPr id="6" name="Content Placeholder 5"/>
          <p:cNvSpPr>
            <a:spLocks noGrp="1"/>
          </p:cNvSpPr>
          <p:nvPr>
            <p:ph sz="half" idx="4"/>
          </p:nvPr>
        </p:nvSpPr>
        <p:spPr/>
        <p:txBody>
          <a:bodyPr/>
          <a:lstStyle/>
          <a:p>
            <a:r>
              <a:t>1. 支付安全保障：互联网旅游平台采用先进的加密技术和安全协议，确保消费者支付信息的安全性，降低欺诈和盗窃风险。</a:t>
            </a:r>
          </a:p>
          <a:p>
            <a:r>
              <a:t>2. 服务保障和投诉渠道：互联网旅游平台通常提供完善的服务保障措施，如退款政策、投诉处理机制，保护消费者的合法权益，提升消费信心。</a:t>
            </a:r>
          </a:p>
          <a:p>
            <a:r>
              <a:t>3. 数字身份认证和验证：互联网旅游平台采用数字身份认证和验证技术，确保消费者身份真实有效，防止虚假交易和欺诈行为。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基于互联网的旅游消费特征分析</a:t>
            </a:r>
          </a:p>
        </p:txBody>
      </p:sp>
      <p:sp>
        <p:nvSpPr>
          <p:cNvPr id="3" name="Text Placeholder 2"/>
          <p:cNvSpPr>
            <a:spLocks noGrp="1"/>
          </p:cNvSpPr>
          <p:nvPr>
            <p:ph type="body" idx="1"/>
          </p:nvPr>
        </p:nvSpPr>
        <p:spPr/>
        <p:txBody>
          <a:bodyPr/>
          <a:lstStyle/>
          <a:p>
            <a:r>
              <a:t>互联网旅游消费的体验性</a:t>
            </a:r>
          </a:p>
        </p:txBody>
      </p:sp>
      <p:sp>
        <p:nvSpPr>
          <p:cNvPr id="4" name="Content Placeholder 3"/>
          <p:cNvSpPr>
            <a:spLocks noGrp="1"/>
          </p:cNvSpPr>
          <p:nvPr>
            <p:ph sz="half" idx="2"/>
          </p:nvPr>
        </p:nvSpPr>
        <p:spPr/>
        <p:txBody>
          <a:bodyPr/>
          <a:lstStyle/>
          <a:p>
            <a:r>
              <a:t>1. 虚拟现实和增强现实技术：互联网旅游平台利用虚拟现实和增强现实技术，让消费者能够身临其境地体验旅游目的地，帮助他们做出更明智的消费决策。</a:t>
            </a:r>
          </a:p>
          <a:p>
            <a:r>
              <a:t>2. 在线评论和评价：互联网旅游平台提供消费者评论和评价功能，帮助其他消费者了解旅游产品和服务的真实体验，提升消费者的决策信心和满意度。</a:t>
            </a:r>
          </a:p>
          <a:p>
            <a:r>
              <a:t>3. 社交媒体分享和互动：社交媒体平台已成为消费者分享旅游体验的重要渠道，互联网旅游平台可以通过社交媒体与消费者互动，收集反馈，改善服务，提高消费满意度。</a:t>
            </a:r>
          </a:p>
        </p:txBody>
      </p:sp>
      <p:sp>
        <p:nvSpPr>
          <p:cNvPr id="5" name="Text Placeholder 4"/>
          <p:cNvSpPr>
            <a:spLocks noGrp="1"/>
          </p:cNvSpPr>
          <p:nvPr>
            <p:ph type="body" idx="3"/>
          </p:nvPr>
        </p:nvSpPr>
        <p:spPr/>
        <p:txBody>
          <a:bodyPr/>
          <a:lstStyle/>
          <a:p>
            <a:r>
              <a:t>互联网旅游消费的数据化</a:t>
            </a:r>
          </a:p>
        </p:txBody>
      </p:sp>
      <p:sp>
        <p:nvSpPr>
          <p:cNvPr id="6" name="Content Placeholder 5"/>
          <p:cNvSpPr>
            <a:spLocks noGrp="1"/>
          </p:cNvSpPr>
          <p:nvPr>
            <p:ph sz="half" idx="4"/>
          </p:nvPr>
        </p:nvSpPr>
        <p:spPr/>
        <p:txBody>
          <a:bodyPr/>
          <a:lstStyle/>
          <a:p>
            <a:r>
              <a:t>1. 消费者行为数据收集：互联网旅游平台通过跟踪消费者的搜索记录、预订行为、评价和反馈，收集大量消费者行为数据，为旅游服务提供商提供洞察，帮助他们改善产品和服务。</a:t>
            </a:r>
          </a:p>
          <a:p>
            <a:r>
              <a:t>2. 大数据分析和挖掘：互联网旅游平台利用大数据分析和挖掘技术，从消费者行为数据中提取有价值的信息，如消费偏好、消费习惯和消费趋势，帮助旅游服务提供商做出更精准的决策。</a:t>
            </a:r>
          </a:p>
          <a:p>
            <a:r>
              <a:t>3. 个性化营销和定制服务：互联网旅游平台利用消费者行为数据，进行个性化营销和定制服务，向消费者推荐最适合他们的旅游产品和服务，提升消费者的满意度和忠诚度。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https://d.book118.com/957015105050006043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基于互联网的旅游消费行为特征</vt:lpstr>
      <vt:lpstr> 基于互联网的旅游消费行为特征</vt:lpstr>
      <vt:lpstr> 基于互联网的旅游消费行为特征</vt:lpstr>
      <vt:lpstr> 基于互联网的旅游消费行为特征</vt:lpstr>
      <vt:lpstr> 旅游消费行为影响因素与消费者画像</vt:lpstr>
      <vt:lpstr> 旅游消费行为影响因素与消费者画像</vt:lpstr>
      <vt:lpstr> 旅游消费行为影响因素与消费者画像</vt:lpstr>
      <vt:lpstr> 旅游消费行为影响因素与消费者画像</vt:lpstr>
      <vt:lpstr> 旅游消费行为预测模型构建及应用</vt:lpstr>
      <vt:lpstr> 旅游消费行为预测模型构建及应用</vt:lpstr>
      <vt:lpstr> 旅游消费行为预测模型构建及应用</vt:lpstr>
      <vt:lpstr> 基于互联网的旅游消费特征分析</vt:lpstr>
      <vt:lpstr> 基于互联网的旅游消费特征分析</vt:lpstr>
      <vt:lpstr> 基于互联网的旅游消费特征分析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2024-09-17T01:27:37.961</cp:lastPrinted>
  <dcterms:created xsi:type="dcterms:W3CDTF">2024-09-16T17:27:37Z</dcterms:created>
  <dcterms:modified xsi:type="dcterms:W3CDTF">2024-09-16T17:27:40Z</dcterms:modified>
</cp:coreProperties>
</file>