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40D08-DEBB-40E6-9AE4-D7C2BD03C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8DCFE-0DF7-45C7-8130-7B4CA7A1D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B8E5D-8A42-459C-B0BF-09C7E4F11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3699CF-E76B-4353-BAB1-4A9EBBC5D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E5B491-B5A2-4DBD-91AF-CC4FEBABD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F93B58-FE81-4889-9397-EA13A2622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8E2D56-2C9A-4CCA-B4AC-F775D7156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D8456-B971-4464-8584-80DA24F4B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005EE-5BC6-4526-9832-14F89112C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72EB9-58EA-4343-93DA-7CFFA70C9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8E4E2-D9CD-4D43-AE74-B15A6EFD0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15125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心理健康的反思与总结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心理健康的现状与问题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心理健康的维护与提升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心理健康的反思与总结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656" r="266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心理健康不仅指没有心理疾病，更强调个体在心理、情感和社交方面的积极发展和完善。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心理健康是指个体心理、情感和社交方面的良好状态，包括自我认知、情绪调节、适应能力、人际关系等方面。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心理健康对个体成长和发展至关重要，良好的心理状态有助于提高个体生活质量、工作和学习效率。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心理健康有助于建立良好的人际关系，增强社会适应能力，减少心理问题的发生。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730" b="1573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心理健康对于预防和治疗心理疾病具有重要意义，提高个体的幸福感和满足感。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413" b="1641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心理健康的现状与问题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心理健康问题已成为全球范围内的普遍现象，涉及各个年龄段和人群。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心理健康问题不仅影响个体，还对家庭和社会造成负面影响。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心理健康问题往往被忽视，导致许多人在面对心理困扰时无法得到及时有效的帮助。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心理健康问题的普遍性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精神分裂症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常见的心理健康问题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8188" r="1818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4395" r="1439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表现为情绪低落、失去兴趣、疲劳、睡眠障碍等。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表现为过度担忧、紧张不安、恐惧等。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表现为幻觉、妄想、思维障碍等。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表现为反复出现强迫思维和行为，无法自控。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心理健康问题可能导致工作效率下降、人际关系紧张等。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影响个体的工作和生活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心理健康问题可能对家庭关系、社会稳定造成负面影响。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对家庭和社会的影响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心理健康问题可能引发或加重身体疾病，如心血管疾病、糖尿病等。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对身体健康的影响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心理健康问题的原因分析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遗传基因对心理健康有一定影响，某些心理疾病的发生可能与遗传有关。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708" r="7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身体健康状况不佳可能导致心理问题，如长期疾病或疼痛可能导致焦虑和抑郁。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生理疾病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神经递质是大脑中传递信息的物质，某些神经递质的失衡可能导致情绪障碍和行为问题。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神经递质失衡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https://d.book118.com/957015125002006051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2024-09-23T17:53:42.996</cp:lastPrinted>
  <dcterms:created xsi:type="dcterms:W3CDTF">2024-09-23T09:53:43Z</dcterms:created>
  <dcterms:modified xsi:type="dcterms:W3CDTF">2024-09-23T09:53:44Z</dcterms:modified>
</cp:coreProperties>
</file>