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35153-2B9E-47FA-8786-3317FC689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705F8-54C3-46E3-9952-C0F3D0B2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E49C7-79C0-47AA-A8B8-AE50A102C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7E2FE-BA35-4C2A-B88F-B3E1D5E5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1696D7-4F09-4389-B283-42462389B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70A1D-5EEF-44BD-BD1A-83F9FBEF2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AD3D5-4DA4-4FB8-8CC2-D0FAB031A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CA1C7-621A-4EF8-B880-B7D64C09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B49308-642D-47A4-890A-59FFD932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FD38A-8415-40C1-BE9A-E9A24A477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E03DC-EB58-4C55-B0A8-6AD2B6FB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514305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普外科护理小创新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小创新实践案例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小创新实践效果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69" r="3336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传统护理方法存在一些不足，如效率低下、患者舒适度不高、护患沟通不畅等。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普外科是医院的重要科室之一，患者数量多，病情复杂，护理工作繁重。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提高护理工作效率，减轻护士工作负担。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提升患者就医体验，增加患者满意度。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普外科护理现状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普外科患者数量庞大，但护理人员数量有限，导致护理工作量大，护理质量难以保证。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患者数量多，护理人员相对不足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现有的护理流程存在一些繁琐、重复的环节，增加了护理人员的工作负担，同时也影响了患者的就医体验。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护理流程不够优化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普外科患者需要了解的疾病知识和健康指导较多，但现有护理人员在健康教育方面的提供不够充分。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患者健康教育不足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患者对隐私保护的需求增加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患者在接受护理服务时，对隐私保护的需求越来越高，需要护理人员更加注重患者隐私的保护。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患者对护理效果的期望增加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患者对护理效果的期望越来越高，不仅要求护理服务能够解决实际问题，还希望护理服务能够带来更好的健康效果。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患者对护理服务的需求增加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随着社会的发展和人们健康意识的提高，患者对护理服务的需求和期望也在不断提高。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266" b="282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如何提高护理效率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面对庞大的患者数量和有限的人力资源，如何提高护理效率是普外科护理实践中面临的重要挑战。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如何优化护理流程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如何精简和优化现有的护理流程，减轻护理人员的工作负担，同时提高患者的就医体验，是普外科护理实践中需要解决的难题。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如何加强患者健康教育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如何提供更加全面、专业的患者健康教育，满足患者的健康需求，是普外科护理实践中需要关注的问题。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小创新实践案例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智能化护理设备的应用，减少了人为因素导致的误差，提高了护理质量，为病人提供更加安全、高效的护理服务。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通过引进智能化护理设备，如智能输液监控系统、智能疼痛评估系统等，实现对病人信息的实时采集、分析和处理，提高了护理工作的准确性和效率。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智能化护理设备的应用，实现了护理流程的自动化和智能化，优化了护理流程，提高了工作效率，使护士有更多的时间关注病人的需求。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案例一：智能化护理设备应用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https://d.book118.com/957015143056006054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2024-09-28T16:40:54.289</cp:lastPrinted>
  <dcterms:created xsi:type="dcterms:W3CDTF">2024-09-28T08:40:54Z</dcterms:created>
  <dcterms:modified xsi:type="dcterms:W3CDTF">2024-09-28T08:40:56Z</dcterms:modified>
</cp:coreProperties>
</file>