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60114-07D1-4B1D-8E4D-1B205A0C2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E6C1C-E8A3-4BAD-8F84-41F12FB9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2984D-68EF-471E-956A-D192BA6B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B4244-C70B-4092-A4F9-7BFA136D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BFB3F-B8C0-406B-A3BB-D65DE435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77009-6F2B-4B0E-B072-D34827D9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D00B7-3184-47A9-A43C-4695C15A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863D1-36B4-4F04-86D3-6284C0B4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207D3-AC2E-4CED-881D-2E2FE4CAF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58C81-4B84-4BD2-B96F-72E7252D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2C02D-4DF6-4487-A914-086F4456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0016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旅游与酒店行业2024年市场竞争策略展望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创新经营模式探讨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人力资源管理挑战及应对方案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政策法规影响及行业自律机制建设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行业内竞争激烈，包括品牌竞争、价格竞争、服务竞争等多个方面。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旅游与酒店行业是全球最大的行业之一，近年来保持稳定增长，预计未来几年将持续扩大。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消费者对旅游和酒店服务的需求日益多样化，注重个性化、高品质和体验式服务。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旅游与酒店行业现状及特点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早期发展阶段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旅游与酒店行业起源于古代，随着交通和通讯技术的发展逐渐壮大。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近代发展阶段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工业革命后，旅游和酒店业得到快速发展，出现了许多知名的酒店品牌和旅游公司。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当代发展阶段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随着互联网和移动互联网的普及，旅游和酒店业进入数字化、智能化发展新阶段。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行业发展历程及重要事件回顾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2024年市场预测与发展趋势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预计到2024年，旅游与酒店行业市场规模将继续扩大，消费者需求将更加多元化。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未来几年，旅游与酒店行业将呈现以下发展趋势：数字化、智能化、个性化、绿色环保等。同时，新兴技术如人工智能、大数据、物联网等将在行业中得到广泛应用。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年轻化消费者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追求个性化、时尚化、体验化的旅游和酒店服务，注重社交和分享。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家庭旅游者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注重旅游目的地的亲子互动、教育意义和安全性，偏好家庭友好型酒店。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商务出差者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关注酒店的交通便利性、会议设施、商务服务及高效的网络连接。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高端旅游者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追求高品质、高水准的旅游和酒店服务，注重隐私和尊贵体验。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体验式消费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消费者更注重旅游过程中的体验和感受，愿意为独特的旅游体验支付更高费用。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环保与可持续性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消费者对环保和可持续性问题的关注度提高，偏好选择具有绿色环保和社会责任感的旅游和酒店品牌。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消费者越来越依赖在线预订平台，偏好使用智能手机进行酒店和旅游服务的搜索、比较和预订。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消费者行为模式变化趋势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82" r="10982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提供个性化定制服务，如主题房间、特色餐饮、娱乐设施等；加强社交媒体营销，提高品牌知名度和用户黏性。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年轻化消费者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提供亲子活动、儿童游乐设施、家庭套餐等；加强安全保障措施，提供家庭友好型服务。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家庭旅游者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提供高效便捷的商务服务，如会议室租赁、打印复印、邮件收发等；加强酒店内部网络连接速度和稳定性。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商务出差者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提供高品质的客房用品、餐饮服务、私人管家服务等；加强客户隐私保护措施，提供尊贵独特的旅游体验。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高端旅游者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针对不同需求制定个性化服务策略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旅游与酒店行业呈现多元化竞争格局，包括传统酒店、民宿、在线旅游平台等多个参与者。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消费者对于个性化、体验化和智能化的需求不断增加，推动行业不断创新和变革。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大数据、人工智能等新技术在旅游与酒店行业的应用逐渐普及，为行业带来更高效、更便捷的服务体验。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拥有品牌优势和成熟的运营管理体系，但可能面临创新不足和灵活性欠缺的问题。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传统酒店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提供个性化住宿体验，满足消费者对于非标准化住宿的需求，但可能面临品质不稳定和监管压力的问题。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整合旅游资源，提供一站式旅游服务，具有便捷性和价格优势，但可能面临服务品质和用户体验的挑战。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在线旅游平台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63" r="3006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品牌联盟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行业内品牌可以通过联盟合作，共同提升品牌影响力和市场竞争力。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行业可以与科技公司合作，引入先进技术和管理经验，提升服务品质和运营效率。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旅游与酒店行业可以与文化、娱乐、餐饮等相关行业进行跨界合作，打造多元化旅游体验。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合作与联盟策略探讨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创新经营模式探讨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https://d.book118.com/957020016156006040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2024-09-13T10:52:00.100</cp:lastPrinted>
  <dcterms:created xsi:type="dcterms:W3CDTF">2024-09-13T02:52:00Z</dcterms:created>
  <dcterms:modified xsi:type="dcterms:W3CDTF">2024-09-13T02:52:02Z</dcterms:modified>
</cp:coreProperties>
</file>