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F03D6-0F38-4030-8AFA-C9B30786C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6E861-3E77-4619-A0E2-15FF7351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B85F8-1CE6-4B6B-8861-66C128C4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500F4-D340-495C-A4FD-0E98152F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0B944C-8C58-40E4-8FC2-9AF6FE9D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D4CF4-2590-4F5D-AC13-B5AC3C62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90A72-8A11-437E-8A4B-0A79527BC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2E5B7-7C80-4CC0-8B83-F9434D28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192E9-7CA3-4BF1-ADFE-88FEA0C6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E97B8-926C-4DEC-872D-BF21A582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2AA45-2E67-475A-A776-DDF588241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1033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中断类型及特点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中断处理过程与机制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常见中断技术应用场景分析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中断技术挑战与解决方案探讨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技术是一种计算机处理外部或内部异步事件的方法。当CPU正在执行一项任务时，如果有更高优先级的任务需要处理，中断技术可以暂停当前任务，转而执行更高优先级的任务，处理完成后再返回到原任务继续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技术的实现依赖于中断控制器和中断处理程序。中断控制器负责接收并管理各种中断请求，根据优先级决定是否向CPU发送中断请求。CPU在收到中断请求后，会保存当前任务的上下文，然后跳转到相应的中断处理程序执行。中断处理程序完成后，CPU会恢复保存的上下文，继续执行原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早期的计算机系统中，中断技术主要用于处理外部设备的中断请求，如键盘输入、打印机输出等。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随着计算机技术的进步，中断技术逐渐应用于内部事件处理，如定时器中断、异常处理等。同时，中断控制器的功能也不断增强，支持更多类型的中断请求和更复杂的优先级管理。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计算机系统中，中断技术已经成为不可或缺的一部分。无论是桌面电脑、服务器还是嵌入式系统，都广泛采用中断技术来处理各种异步事件。此外，随着多核处理器和分布式系统的普及，中断技术也在不断发展和完善，以适应更复杂的应用场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在实时系统中，中断技术用于确保关键任务能够及时响应和处理，满足实时性要求。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嵌入式系统中经常需要处理外部设备的输入/输出操作，中断技术可以提高系统的响应速度和效率。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操作系统：操作系统利用中断技术实现进程调度、设备驱动、异常处理等核心功能。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062" b="2106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提高系统效率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通过合理规划和优先级设置，中断技术可以确保重要任务得到及时处理，从而提高系统整体效率。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增强系统稳定性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通过异常处理和故障恢复机制，中断技术可以帮助系统更好地应对异常情况，提高系统稳定性。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支持多任务并发执行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在多任务环境中，中断技术使得CPU可以在不同任务之间快速切换，实现并发执行。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中断类型及特点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由外部设备或信号触发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通常用于处理实时事件或异步事件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例如：键盘输入、定时器溢出、串行通信等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622" r="1262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外部中断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由CPU内部异常或错误触发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用于处理CPU内部状态或异常情况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例如：除零错误、溢出错误、非法指令等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内部中断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80" r="122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例如：系统调用、异常处理、进程切换等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由软件指令触发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用于实现操作系统或应用程序中的特定功能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软件中断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外部中断由外部设备或信号触发，内部中断由CPU内部异常或错误触发，软件中断由软件指令触发。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触发源不同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外部中断通常需要与外部设备交互，内部中断需要处理CPU内部状态或异常，软件中断则执行相应的软件处理程序。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处理方式不同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不同类型的中断具有不同的优先级，优先级高的中断可以打断优先级低的中断处理。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优先级不同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各类中断比较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中断处理过程与机制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中断响应及优先级判断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中断响应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当中断源发出中断请求时，CPU在满足一定条件下会响应中断，暂停当前执行的程序，转去执行中断服务程序。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优先级判断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在多级中断系统中，不同中断源具有不同的优先级。CPU在响应中断前，会根据中断源的优先级进行判断，优先处理高优先级的中断请求。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CPU响应中断后，会根据中断类型获取相应的中断向量，即中断服务程序的入口地址。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CPU跳转到中断服务程序入口地址，开始执行中断服务程序，进行相应的处理操作。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中断服务程序执行流程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中断服务程序执行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中断向量获取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https://d.book118.com/957021033116006050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2024-09-23T04:50:20.670</cp:lastPrinted>
  <dcterms:created xsi:type="dcterms:W3CDTF">2024-09-22T20:50:20Z</dcterms:created>
  <dcterms:modified xsi:type="dcterms:W3CDTF">2024-09-22T20:50:22Z</dcterms:modified>
</cp:coreProperties>
</file>