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38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67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00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0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5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00" Type="http://schemas.openxmlformats.org/officeDocument/2006/relationships/tags" Target="../tags/tag97.xml" /><Relationship Id="rId101" Type="http://schemas.openxmlformats.org/officeDocument/2006/relationships/tags" Target="../tags/tag98.xml" /><Relationship Id="rId102" Type="http://schemas.openxmlformats.org/officeDocument/2006/relationships/tags" Target="../tags/tag99.xml" /><Relationship Id="rId103" Type="http://schemas.openxmlformats.org/officeDocument/2006/relationships/tags" Target="../tags/tag100.xml" /><Relationship Id="rId104" Type="http://schemas.openxmlformats.org/officeDocument/2006/relationships/tags" Target="../tags/tag101.xml" /><Relationship Id="rId105" Type="http://schemas.openxmlformats.org/officeDocument/2006/relationships/tags" Target="../tags/tag102.xml" /><Relationship Id="rId106" Type="http://schemas.openxmlformats.org/officeDocument/2006/relationships/tags" Target="../tags/tag103.xml" /><Relationship Id="rId107" Type="http://schemas.openxmlformats.org/officeDocument/2006/relationships/tags" Target="../tags/tag104.xml" /><Relationship Id="rId108" Type="http://schemas.openxmlformats.org/officeDocument/2006/relationships/tags" Target="../tags/tag105.xml" /><Relationship Id="rId109" Type="http://schemas.openxmlformats.org/officeDocument/2006/relationships/tags" Target="../tags/tag106.xml" /><Relationship Id="rId11" Type="http://schemas.openxmlformats.org/officeDocument/2006/relationships/tags" Target="../tags/tag9.xml" /><Relationship Id="rId110" Type="http://schemas.openxmlformats.org/officeDocument/2006/relationships/tags" Target="../tags/tag107.xml" /><Relationship Id="rId111" Type="http://schemas.openxmlformats.org/officeDocument/2006/relationships/slideMaster" Target="../slideMasters/slideMaster2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image" Target="../media/image3.png" /><Relationship Id="rId17" Type="http://schemas.openxmlformats.org/officeDocument/2006/relationships/tags" Target="../tags/tag14.xml" /><Relationship Id="rId18" Type="http://schemas.openxmlformats.org/officeDocument/2006/relationships/tags" Target="../tags/tag15.xml" /><Relationship Id="rId19" Type="http://schemas.openxmlformats.org/officeDocument/2006/relationships/tags" Target="../tags/tag16.xml" /><Relationship Id="rId2" Type="http://schemas.openxmlformats.org/officeDocument/2006/relationships/image" Target="../media/image1.png" /><Relationship Id="rId20" Type="http://schemas.openxmlformats.org/officeDocument/2006/relationships/tags" Target="../tags/tag17.xml" /><Relationship Id="rId21" Type="http://schemas.openxmlformats.org/officeDocument/2006/relationships/tags" Target="../tags/tag18.xml" /><Relationship Id="rId22" Type="http://schemas.openxmlformats.org/officeDocument/2006/relationships/tags" Target="../tags/tag19.xml" /><Relationship Id="rId23" Type="http://schemas.openxmlformats.org/officeDocument/2006/relationships/tags" Target="../tags/tag20.xml" /><Relationship Id="rId24" Type="http://schemas.openxmlformats.org/officeDocument/2006/relationships/tags" Target="../tags/tag21.xml" /><Relationship Id="rId25" Type="http://schemas.openxmlformats.org/officeDocument/2006/relationships/tags" Target="../tags/tag22.xml" /><Relationship Id="rId26" Type="http://schemas.openxmlformats.org/officeDocument/2006/relationships/tags" Target="../tags/tag23.xml" /><Relationship Id="rId27" Type="http://schemas.openxmlformats.org/officeDocument/2006/relationships/tags" Target="../tags/tag24.xml" /><Relationship Id="rId28" Type="http://schemas.openxmlformats.org/officeDocument/2006/relationships/tags" Target="../tags/tag25.xml" /><Relationship Id="rId29" Type="http://schemas.openxmlformats.org/officeDocument/2006/relationships/tags" Target="../tags/tag26.xml" /><Relationship Id="rId3" Type="http://schemas.openxmlformats.org/officeDocument/2006/relationships/tags" Target="../tags/tag2.xml" /><Relationship Id="rId30" Type="http://schemas.openxmlformats.org/officeDocument/2006/relationships/tags" Target="../tags/tag27.xml" /><Relationship Id="rId31" Type="http://schemas.openxmlformats.org/officeDocument/2006/relationships/tags" Target="../tags/tag28.xml" /><Relationship Id="rId32" Type="http://schemas.openxmlformats.org/officeDocument/2006/relationships/tags" Target="../tags/tag29.xml" /><Relationship Id="rId33" Type="http://schemas.openxmlformats.org/officeDocument/2006/relationships/tags" Target="../tags/tag30.xml" /><Relationship Id="rId34" Type="http://schemas.openxmlformats.org/officeDocument/2006/relationships/tags" Target="../tags/tag31.xml" /><Relationship Id="rId35" Type="http://schemas.openxmlformats.org/officeDocument/2006/relationships/tags" Target="../tags/tag32.xml" /><Relationship Id="rId36" Type="http://schemas.openxmlformats.org/officeDocument/2006/relationships/tags" Target="../tags/tag33.xml" /><Relationship Id="rId37" Type="http://schemas.openxmlformats.org/officeDocument/2006/relationships/tags" Target="../tags/tag34.xml" /><Relationship Id="rId38" Type="http://schemas.openxmlformats.org/officeDocument/2006/relationships/tags" Target="../tags/tag35.xml" /><Relationship Id="rId39" Type="http://schemas.openxmlformats.org/officeDocument/2006/relationships/tags" Target="../tags/tag36.xml" /><Relationship Id="rId4" Type="http://schemas.openxmlformats.org/officeDocument/2006/relationships/image" Target="../media/image2.png" /><Relationship Id="rId40" Type="http://schemas.openxmlformats.org/officeDocument/2006/relationships/tags" Target="../tags/tag37.xml" /><Relationship Id="rId41" Type="http://schemas.openxmlformats.org/officeDocument/2006/relationships/tags" Target="../tags/tag38.xml" /><Relationship Id="rId42" Type="http://schemas.openxmlformats.org/officeDocument/2006/relationships/tags" Target="../tags/tag39.xml" /><Relationship Id="rId43" Type="http://schemas.openxmlformats.org/officeDocument/2006/relationships/tags" Target="../tags/tag40.xml" /><Relationship Id="rId44" Type="http://schemas.openxmlformats.org/officeDocument/2006/relationships/tags" Target="../tags/tag41.xml" /><Relationship Id="rId45" Type="http://schemas.openxmlformats.org/officeDocument/2006/relationships/tags" Target="../tags/tag42.xml" /><Relationship Id="rId46" Type="http://schemas.openxmlformats.org/officeDocument/2006/relationships/tags" Target="../tags/tag43.xml" /><Relationship Id="rId47" Type="http://schemas.openxmlformats.org/officeDocument/2006/relationships/tags" Target="../tags/tag44.xml" /><Relationship Id="rId48" Type="http://schemas.openxmlformats.org/officeDocument/2006/relationships/tags" Target="../tags/tag45.xml" /><Relationship Id="rId49" Type="http://schemas.openxmlformats.org/officeDocument/2006/relationships/tags" Target="../tags/tag46.xml" /><Relationship Id="rId5" Type="http://schemas.openxmlformats.org/officeDocument/2006/relationships/tags" Target="../tags/tag3.xml" /><Relationship Id="rId50" Type="http://schemas.openxmlformats.org/officeDocument/2006/relationships/tags" Target="../tags/tag47.xml" /><Relationship Id="rId51" Type="http://schemas.openxmlformats.org/officeDocument/2006/relationships/tags" Target="../tags/tag48.xml" /><Relationship Id="rId52" Type="http://schemas.openxmlformats.org/officeDocument/2006/relationships/tags" Target="../tags/tag49.xml" /><Relationship Id="rId53" Type="http://schemas.openxmlformats.org/officeDocument/2006/relationships/tags" Target="../tags/tag50.xml" /><Relationship Id="rId54" Type="http://schemas.openxmlformats.org/officeDocument/2006/relationships/tags" Target="../tags/tag51.xml" /><Relationship Id="rId55" Type="http://schemas.openxmlformats.org/officeDocument/2006/relationships/tags" Target="../tags/tag52.xml" /><Relationship Id="rId56" Type="http://schemas.openxmlformats.org/officeDocument/2006/relationships/tags" Target="../tags/tag53.xml" /><Relationship Id="rId57" Type="http://schemas.openxmlformats.org/officeDocument/2006/relationships/tags" Target="../tags/tag54.xml" /><Relationship Id="rId58" Type="http://schemas.openxmlformats.org/officeDocument/2006/relationships/tags" Target="../tags/tag55.xml" /><Relationship Id="rId59" Type="http://schemas.openxmlformats.org/officeDocument/2006/relationships/tags" Target="../tags/tag56.xml" /><Relationship Id="rId6" Type="http://schemas.openxmlformats.org/officeDocument/2006/relationships/tags" Target="../tags/tag4.xml" /><Relationship Id="rId60" Type="http://schemas.openxmlformats.org/officeDocument/2006/relationships/tags" Target="../tags/tag57.xml" /><Relationship Id="rId61" Type="http://schemas.openxmlformats.org/officeDocument/2006/relationships/tags" Target="../tags/tag58.xml" /><Relationship Id="rId62" Type="http://schemas.openxmlformats.org/officeDocument/2006/relationships/tags" Target="../tags/tag59.xml" /><Relationship Id="rId63" Type="http://schemas.openxmlformats.org/officeDocument/2006/relationships/tags" Target="../tags/tag60.xml" /><Relationship Id="rId64" Type="http://schemas.openxmlformats.org/officeDocument/2006/relationships/tags" Target="../tags/tag61.xml" /><Relationship Id="rId65" Type="http://schemas.openxmlformats.org/officeDocument/2006/relationships/tags" Target="../tags/tag62.xml" /><Relationship Id="rId66" Type="http://schemas.openxmlformats.org/officeDocument/2006/relationships/tags" Target="../tags/tag63.xml" /><Relationship Id="rId67" Type="http://schemas.openxmlformats.org/officeDocument/2006/relationships/tags" Target="../tags/tag64.xml" /><Relationship Id="rId68" Type="http://schemas.openxmlformats.org/officeDocument/2006/relationships/tags" Target="../tags/tag65.xml" /><Relationship Id="rId69" Type="http://schemas.openxmlformats.org/officeDocument/2006/relationships/tags" Target="../tags/tag66.xml" /><Relationship Id="rId7" Type="http://schemas.openxmlformats.org/officeDocument/2006/relationships/tags" Target="../tags/tag5.xml" /><Relationship Id="rId70" Type="http://schemas.openxmlformats.org/officeDocument/2006/relationships/tags" Target="../tags/tag67.xml" /><Relationship Id="rId71" Type="http://schemas.openxmlformats.org/officeDocument/2006/relationships/tags" Target="../tags/tag68.xml" /><Relationship Id="rId72" Type="http://schemas.openxmlformats.org/officeDocument/2006/relationships/tags" Target="../tags/tag69.xml" /><Relationship Id="rId73" Type="http://schemas.openxmlformats.org/officeDocument/2006/relationships/tags" Target="../tags/tag70.xml" /><Relationship Id="rId74" Type="http://schemas.openxmlformats.org/officeDocument/2006/relationships/tags" Target="../tags/tag71.xml" /><Relationship Id="rId75" Type="http://schemas.openxmlformats.org/officeDocument/2006/relationships/tags" Target="../tags/tag72.xml" /><Relationship Id="rId76" Type="http://schemas.openxmlformats.org/officeDocument/2006/relationships/tags" Target="../tags/tag73.xml" /><Relationship Id="rId77" Type="http://schemas.openxmlformats.org/officeDocument/2006/relationships/tags" Target="../tags/tag74.xml" /><Relationship Id="rId78" Type="http://schemas.openxmlformats.org/officeDocument/2006/relationships/tags" Target="../tags/tag75.xml" /><Relationship Id="rId79" Type="http://schemas.openxmlformats.org/officeDocument/2006/relationships/tags" Target="../tags/tag76.xml" /><Relationship Id="rId8" Type="http://schemas.openxmlformats.org/officeDocument/2006/relationships/tags" Target="../tags/tag6.xml" /><Relationship Id="rId80" Type="http://schemas.openxmlformats.org/officeDocument/2006/relationships/tags" Target="../tags/tag77.xml" /><Relationship Id="rId81" Type="http://schemas.openxmlformats.org/officeDocument/2006/relationships/tags" Target="../tags/tag78.xml" /><Relationship Id="rId82" Type="http://schemas.openxmlformats.org/officeDocument/2006/relationships/tags" Target="../tags/tag79.xml" /><Relationship Id="rId83" Type="http://schemas.openxmlformats.org/officeDocument/2006/relationships/tags" Target="../tags/tag80.xml" /><Relationship Id="rId84" Type="http://schemas.openxmlformats.org/officeDocument/2006/relationships/tags" Target="../tags/tag81.xml" /><Relationship Id="rId85" Type="http://schemas.openxmlformats.org/officeDocument/2006/relationships/tags" Target="../tags/tag82.xml" /><Relationship Id="rId86" Type="http://schemas.openxmlformats.org/officeDocument/2006/relationships/tags" Target="../tags/tag83.xml" /><Relationship Id="rId87" Type="http://schemas.openxmlformats.org/officeDocument/2006/relationships/tags" Target="../tags/tag84.xml" /><Relationship Id="rId88" Type="http://schemas.openxmlformats.org/officeDocument/2006/relationships/tags" Target="../tags/tag85.xml" /><Relationship Id="rId89" Type="http://schemas.openxmlformats.org/officeDocument/2006/relationships/tags" Target="../tags/tag86.xml" /><Relationship Id="rId9" Type="http://schemas.openxmlformats.org/officeDocument/2006/relationships/tags" Target="../tags/tag7.xml" /><Relationship Id="rId90" Type="http://schemas.openxmlformats.org/officeDocument/2006/relationships/tags" Target="../tags/tag87.xml" /><Relationship Id="rId91" Type="http://schemas.openxmlformats.org/officeDocument/2006/relationships/tags" Target="../tags/tag88.xml" /><Relationship Id="rId92" Type="http://schemas.openxmlformats.org/officeDocument/2006/relationships/tags" Target="../tags/tag89.xml" /><Relationship Id="rId93" Type="http://schemas.openxmlformats.org/officeDocument/2006/relationships/tags" Target="../tags/tag90.xml" /><Relationship Id="rId94" Type="http://schemas.openxmlformats.org/officeDocument/2006/relationships/tags" Target="../tags/tag91.xml" /><Relationship Id="rId95" Type="http://schemas.openxmlformats.org/officeDocument/2006/relationships/tags" Target="../tags/tag92.xml" /><Relationship Id="rId96" Type="http://schemas.openxmlformats.org/officeDocument/2006/relationships/tags" Target="../tags/tag93.xml" /><Relationship Id="rId97" Type="http://schemas.openxmlformats.org/officeDocument/2006/relationships/tags" Target="../tags/tag94.xml" /><Relationship Id="rId98" Type="http://schemas.openxmlformats.org/officeDocument/2006/relationships/tags" Target="../tags/tag95.xml" /><Relationship Id="rId99" Type="http://schemas.openxmlformats.org/officeDocument/2006/relationships/tags" Target="../tags/tag9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image" Target="../media/image1.png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tags" Target="../tags/tag127.xml" /><Relationship Id="rId23" Type="http://schemas.openxmlformats.org/officeDocument/2006/relationships/tags" Target="../tags/tag128.xml" /><Relationship Id="rId24" Type="http://schemas.openxmlformats.org/officeDocument/2006/relationships/tags" Target="../tags/tag129.xml" /><Relationship Id="rId25" Type="http://schemas.openxmlformats.org/officeDocument/2006/relationships/tags" Target="../tags/tag130.xml" /><Relationship Id="rId26" Type="http://schemas.openxmlformats.org/officeDocument/2006/relationships/slideMaster" Target="../slideMasters/slideMaster2.xml" /><Relationship Id="rId3" Type="http://schemas.openxmlformats.org/officeDocument/2006/relationships/tags" Target="../tags/tag109.xml" /><Relationship Id="rId4" Type="http://schemas.openxmlformats.org/officeDocument/2006/relationships/image" Target="../media/image2.png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14" Type="http://schemas.openxmlformats.org/officeDocument/2006/relationships/tags" Target="../tags/tag142.xml" /><Relationship Id="rId15" Type="http://schemas.openxmlformats.org/officeDocument/2006/relationships/tags" Target="../tags/tag143.xml" /><Relationship Id="rId16" Type="http://schemas.openxmlformats.org/officeDocument/2006/relationships/tags" Target="../tags/tag144.xml" /><Relationship Id="rId17" Type="http://schemas.openxmlformats.org/officeDocument/2006/relationships/tags" Target="../tags/tag145.xml" /><Relationship Id="rId18" Type="http://schemas.openxmlformats.org/officeDocument/2006/relationships/tags" Target="../tags/tag146.xml" /><Relationship Id="rId19" Type="http://schemas.openxmlformats.org/officeDocument/2006/relationships/tags" Target="../tags/tag147.xml" /><Relationship Id="rId2" Type="http://schemas.openxmlformats.org/officeDocument/2006/relationships/image" Target="../media/image1.png" /><Relationship Id="rId20" Type="http://schemas.openxmlformats.org/officeDocument/2006/relationships/tags" Target="../tags/tag148.xml" /><Relationship Id="rId21" Type="http://schemas.openxmlformats.org/officeDocument/2006/relationships/tags" Target="../tags/tag149.xml" /><Relationship Id="rId22" Type="http://schemas.openxmlformats.org/officeDocument/2006/relationships/tags" Target="../tags/tag150.xml" /><Relationship Id="rId23" Type="http://schemas.openxmlformats.org/officeDocument/2006/relationships/tags" Target="../tags/tag151.xml" /><Relationship Id="rId24" Type="http://schemas.openxmlformats.org/officeDocument/2006/relationships/tags" Target="../tags/tag152.xml" /><Relationship Id="rId25" Type="http://schemas.openxmlformats.org/officeDocument/2006/relationships/tags" Target="../tags/tag153.xml" /><Relationship Id="rId26" Type="http://schemas.openxmlformats.org/officeDocument/2006/relationships/tags" Target="../tags/tag154.xml" /><Relationship Id="rId27" Type="http://schemas.openxmlformats.org/officeDocument/2006/relationships/tags" Target="../tags/tag155.xml" /><Relationship Id="rId28" Type="http://schemas.openxmlformats.org/officeDocument/2006/relationships/tags" Target="../tags/tag156.xml" /><Relationship Id="rId29" Type="http://schemas.openxmlformats.org/officeDocument/2006/relationships/tags" Target="../tags/tag157.xml" /><Relationship Id="rId3" Type="http://schemas.openxmlformats.org/officeDocument/2006/relationships/tags" Target="../tags/tag132.xml" /><Relationship Id="rId30" Type="http://schemas.openxmlformats.org/officeDocument/2006/relationships/slideMaster" Target="../slideMasters/slideMaster2.xml" /><Relationship Id="rId4" Type="http://schemas.openxmlformats.org/officeDocument/2006/relationships/image" Target="../media/image2.png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8.xml" /><Relationship Id="rId10" Type="http://schemas.openxmlformats.org/officeDocument/2006/relationships/image" Target="../media/image4.png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14" Type="http://schemas.openxmlformats.org/officeDocument/2006/relationships/tags" Target="../tags/tag168.xml" /><Relationship Id="rId15" Type="http://schemas.openxmlformats.org/officeDocument/2006/relationships/tags" Target="../tags/tag169.xml" /><Relationship Id="rId16" Type="http://schemas.openxmlformats.org/officeDocument/2006/relationships/tags" Target="../tags/tag170.xml" /><Relationship Id="rId17" Type="http://schemas.openxmlformats.org/officeDocument/2006/relationships/tags" Target="../tags/tag171.xml" /><Relationship Id="rId18" Type="http://schemas.openxmlformats.org/officeDocument/2006/relationships/tags" Target="../tags/tag172.xml" /><Relationship Id="rId19" Type="http://schemas.openxmlformats.org/officeDocument/2006/relationships/tags" Target="../tags/tag173.xml" /><Relationship Id="rId2" Type="http://schemas.openxmlformats.org/officeDocument/2006/relationships/image" Target="../media/image1.png" /><Relationship Id="rId20" Type="http://schemas.openxmlformats.org/officeDocument/2006/relationships/tags" Target="../tags/tag174.xml" /><Relationship Id="rId21" Type="http://schemas.openxmlformats.org/officeDocument/2006/relationships/tags" Target="../tags/tag175.xml" /><Relationship Id="rId22" Type="http://schemas.openxmlformats.org/officeDocument/2006/relationships/tags" Target="../tags/tag176.xml" /><Relationship Id="rId23" Type="http://schemas.openxmlformats.org/officeDocument/2006/relationships/tags" Target="../tags/tag177.xml" /><Relationship Id="rId24" Type="http://schemas.openxmlformats.org/officeDocument/2006/relationships/tags" Target="../tags/tag178.xml" /><Relationship Id="rId25" Type="http://schemas.openxmlformats.org/officeDocument/2006/relationships/tags" Target="../tags/tag179.xml" /><Relationship Id="rId26" Type="http://schemas.openxmlformats.org/officeDocument/2006/relationships/tags" Target="../tags/tag180.xml" /><Relationship Id="rId27" Type="http://schemas.openxmlformats.org/officeDocument/2006/relationships/tags" Target="../tags/tag181.xml" /><Relationship Id="rId28" Type="http://schemas.openxmlformats.org/officeDocument/2006/relationships/tags" Target="../tags/tag182.xml" /><Relationship Id="rId29" Type="http://schemas.openxmlformats.org/officeDocument/2006/relationships/tags" Target="../tags/tag183.xml" /><Relationship Id="rId3" Type="http://schemas.openxmlformats.org/officeDocument/2006/relationships/tags" Target="../tags/tag159.xml" /><Relationship Id="rId30" Type="http://schemas.openxmlformats.org/officeDocument/2006/relationships/tags" Target="../tags/tag184.xml" /><Relationship Id="rId31" Type="http://schemas.openxmlformats.org/officeDocument/2006/relationships/tags" Target="../tags/tag185.xml" /><Relationship Id="rId32" Type="http://schemas.openxmlformats.org/officeDocument/2006/relationships/tags" Target="../tags/tag186.xml" /><Relationship Id="rId33" Type="http://schemas.openxmlformats.org/officeDocument/2006/relationships/tags" Target="../tags/tag187.xml" /><Relationship Id="rId34" Type="http://schemas.openxmlformats.org/officeDocument/2006/relationships/tags" Target="../tags/tag188.xml" /><Relationship Id="rId35" Type="http://schemas.openxmlformats.org/officeDocument/2006/relationships/tags" Target="../tags/tag189.xml" /><Relationship Id="rId36" Type="http://schemas.openxmlformats.org/officeDocument/2006/relationships/tags" Target="../tags/tag190.xml" /><Relationship Id="rId37" Type="http://schemas.openxmlformats.org/officeDocument/2006/relationships/tags" Target="../tags/tag191.xml" /><Relationship Id="rId38" Type="http://schemas.openxmlformats.org/officeDocument/2006/relationships/tags" Target="../tags/tag192.xml" /><Relationship Id="rId39" Type="http://schemas.openxmlformats.org/officeDocument/2006/relationships/tags" Target="../tags/tag193.xml" /><Relationship Id="rId4" Type="http://schemas.openxmlformats.org/officeDocument/2006/relationships/image" Target="../media/image2.png" /><Relationship Id="rId40" Type="http://schemas.openxmlformats.org/officeDocument/2006/relationships/tags" Target="../tags/tag194.xml" /><Relationship Id="rId41" Type="http://schemas.openxmlformats.org/officeDocument/2006/relationships/tags" Target="../tags/tag195.xml" /><Relationship Id="rId42" Type="http://schemas.openxmlformats.org/officeDocument/2006/relationships/tags" Target="../tags/tag196.xml" /><Relationship Id="rId43" Type="http://schemas.openxmlformats.org/officeDocument/2006/relationships/tags" Target="../tags/tag197.xml" /><Relationship Id="rId44" Type="http://schemas.openxmlformats.org/officeDocument/2006/relationships/tags" Target="../tags/tag198.xml" /><Relationship Id="rId45" Type="http://schemas.openxmlformats.org/officeDocument/2006/relationships/tags" Target="../tags/tag199.xml" /><Relationship Id="rId46" Type="http://schemas.openxmlformats.org/officeDocument/2006/relationships/tags" Target="../tags/tag200.xml" /><Relationship Id="rId47" Type="http://schemas.openxmlformats.org/officeDocument/2006/relationships/tags" Target="../tags/tag201.xml" /><Relationship Id="rId48" Type="http://schemas.openxmlformats.org/officeDocument/2006/relationships/tags" Target="../tags/tag202.xml" /><Relationship Id="rId49" Type="http://schemas.openxmlformats.org/officeDocument/2006/relationships/tags" Target="../tags/tag203.xml" /><Relationship Id="rId5" Type="http://schemas.openxmlformats.org/officeDocument/2006/relationships/tags" Target="../tags/tag160.xml" /><Relationship Id="rId50" Type="http://schemas.openxmlformats.org/officeDocument/2006/relationships/tags" Target="../tags/tag204.xml" /><Relationship Id="rId51" Type="http://schemas.openxmlformats.org/officeDocument/2006/relationships/tags" Target="../tags/tag205.xml" /><Relationship Id="rId52" Type="http://schemas.openxmlformats.org/officeDocument/2006/relationships/tags" Target="../tags/tag206.xml" /><Relationship Id="rId53" Type="http://schemas.openxmlformats.org/officeDocument/2006/relationships/tags" Target="../tags/tag207.xml" /><Relationship Id="rId54" Type="http://schemas.openxmlformats.org/officeDocument/2006/relationships/tags" Target="../tags/tag208.xml" /><Relationship Id="rId55" Type="http://schemas.openxmlformats.org/officeDocument/2006/relationships/tags" Target="../tags/tag209.xml" /><Relationship Id="rId56" Type="http://schemas.openxmlformats.org/officeDocument/2006/relationships/tags" Target="../tags/tag210.xml" /><Relationship Id="rId57" Type="http://schemas.openxmlformats.org/officeDocument/2006/relationships/tags" Target="../tags/tag211.xml" /><Relationship Id="rId58" Type="http://schemas.openxmlformats.org/officeDocument/2006/relationships/tags" Target="../tags/tag212.xml" /><Relationship Id="rId59" Type="http://schemas.openxmlformats.org/officeDocument/2006/relationships/tags" Target="../tags/tag213.xml" /><Relationship Id="rId6" Type="http://schemas.openxmlformats.org/officeDocument/2006/relationships/tags" Target="../tags/tag161.xml" /><Relationship Id="rId60" Type="http://schemas.openxmlformats.org/officeDocument/2006/relationships/tags" Target="../tags/tag214.xml" /><Relationship Id="rId61" Type="http://schemas.openxmlformats.org/officeDocument/2006/relationships/tags" Target="../tags/tag215.xml" /><Relationship Id="rId62" Type="http://schemas.openxmlformats.org/officeDocument/2006/relationships/tags" Target="../tags/tag216.xml" /><Relationship Id="rId63" Type="http://schemas.openxmlformats.org/officeDocument/2006/relationships/tags" Target="../tags/tag217.xml" /><Relationship Id="rId64" Type="http://schemas.openxmlformats.org/officeDocument/2006/relationships/tags" Target="../tags/tag218.xml" /><Relationship Id="rId65" Type="http://schemas.openxmlformats.org/officeDocument/2006/relationships/tags" Target="../tags/tag219.xml" /><Relationship Id="rId66" Type="http://schemas.openxmlformats.org/officeDocument/2006/relationships/tags" Target="../tags/tag220.xml" /><Relationship Id="rId67" Type="http://schemas.openxmlformats.org/officeDocument/2006/relationships/tags" Target="../tags/tag221.xml" /><Relationship Id="rId68" Type="http://schemas.openxmlformats.org/officeDocument/2006/relationships/tags" Target="../tags/tag222.xml" /><Relationship Id="rId69" Type="http://schemas.openxmlformats.org/officeDocument/2006/relationships/tags" Target="../tags/tag223.xml" /><Relationship Id="rId7" Type="http://schemas.openxmlformats.org/officeDocument/2006/relationships/tags" Target="../tags/tag162.xml" /><Relationship Id="rId70" Type="http://schemas.openxmlformats.org/officeDocument/2006/relationships/tags" Target="../tags/tag224.xml" /><Relationship Id="rId71" Type="http://schemas.openxmlformats.org/officeDocument/2006/relationships/tags" Target="../tags/tag225.xml" /><Relationship Id="rId72" Type="http://schemas.openxmlformats.org/officeDocument/2006/relationships/tags" Target="../tags/tag226.xml" /><Relationship Id="rId73" Type="http://schemas.openxmlformats.org/officeDocument/2006/relationships/tags" Target="../tags/tag227.xml" /><Relationship Id="rId74" Type="http://schemas.openxmlformats.org/officeDocument/2006/relationships/tags" Target="../tags/tag228.xml" /><Relationship Id="rId75" Type="http://schemas.openxmlformats.org/officeDocument/2006/relationships/tags" Target="../tags/tag229.xml" /><Relationship Id="rId76" Type="http://schemas.openxmlformats.org/officeDocument/2006/relationships/tags" Target="../tags/tag230.xml" /><Relationship Id="rId77" Type="http://schemas.openxmlformats.org/officeDocument/2006/relationships/tags" Target="../tags/tag231.xml" /><Relationship Id="rId78" Type="http://schemas.openxmlformats.org/officeDocument/2006/relationships/tags" Target="../tags/tag232.xml" /><Relationship Id="rId79" Type="http://schemas.openxmlformats.org/officeDocument/2006/relationships/slideMaster" Target="../slideMasters/slideMaster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3.xml" /><Relationship Id="rId10" Type="http://schemas.openxmlformats.org/officeDocument/2006/relationships/tags" Target="../tags/tag240.xml" /><Relationship Id="rId11" Type="http://schemas.openxmlformats.org/officeDocument/2006/relationships/tags" Target="../tags/tag241.xml" /><Relationship Id="rId12" Type="http://schemas.openxmlformats.org/officeDocument/2006/relationships/tags" Target="../tags/tag242.xml" /><Relationship Id="rId13" Type="http://schemas.openxmlformats.org/officeDocument/2006/relationships/tags" Target="../tags/tag243.xml" /><Relationship Id="rId14" Type="http://schemas.openxmlformats.org/officeDocument/2006/relationships/tags" Target="../tags/tag244.xml" /><Relationship Id="rId15" Type="http://schemas.openxmlformats.org/officeDocument/2006/relationships/tags" Target="../tags/tag245.xml" /><Relationship Id="rId16" Type="http://schemas.openxmlformats.org/officeDocument/2006/relationships/tags" Target="../tags/tag246.xml" /><Relationship Id="rId17" Type="http://schemas.openxmlformats.org/officeDocument/2006/relationships/tags" Target="../tags/tag247.xml" /><Relationship Id="rId18" Type="http://schemas.openxmlformats.org/officeDocument/2006/relationships/tags" Target="../tags/tag248.xml" /><Relationship Id="rId19" Type="http://schemas.openxmlformats.org/officeDocument/2006/relationships/tags" Target="../tags/tag249.xml" /><Relationship Id="rId2" Type="http://schemas.openxmlformats.org/officeDocument/2006/relationships/image" Target="../media/image1.png" /><Relationship Id="rId20" Type="http://schemas.openxmlformats.org/officeDocument/2006/relationships/tags" Target="../tags/tag250.xml" /><Relationship Id="rId21" Type="http://schemas.openxmlformats.org/officeDocument/2006/relationships/tags" Target="../tags/tag251.xml" /><Relationship Id="rId22" Type="http://schemas.openxmlformats.org/officeDocument/2006/relationships/tags" Target="../tags/tag252.xml" /><Relationship Id="rId23" Type="http://schemas.openxmlformats.org/officeDocument/2006/relationships/tags" Target="../tags/tag253.xml" /><Relationship Id="rId24" Type="http://schemas.openxmlformats.org/officeDocument/2006/relationships/tags" Target="../tags/tag254.xml" /><Relationship Id="rId25" Type="http://schemas.openxmlformats.org/officeDocument/2006/relationships/tags" Target="../tags/tag255.xml" /><Relationship Id="rId26" Type="http://schemas.openxmlformats.org/officeDocument/2006/relationships/tags" Target="../tags/tag256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234.xml" /><Relationship Id="rId4" Type="http://schemas.openxmlformats.org/officeDocument/2006/relationships/image" Target="../media/image2.png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7.xml" /><Relationship Id="rId10" Type="http://schemas.openxmlformats.org/officeDocument/2006/relationships/tags" Target="../tags/tag264.xml" /><Relationship Id="rId11" Type="http://schemas.openxmlformats.org/officeDocument/2006/relationships/tags" Target="../tags/tag265.xml" /><Relationship Id="rId12" Type="http://schemas.openxmlformats.org/officeDocument/2006/relationships/tags" Target="../tags/tag266.xml" /><Relationship Id="rId13" Type="http://schemas.openxmlformats.org/officeDocument/2006/relationships/tags" Target="../tags/tag267.xml" /><Relationship Id="rId14" Type="http://schemas.openxmlformats.org/officeDocument/2006/relationships/tags" Target="../tags/tag268.xml" /><Relationship Id="rId15" Type="http://schemas.openxmlformats.org/officeDocument/2006/relationships/tags" Target="../tags/tag269.xml" /><Relationship Id="rId16" Type="http://schemas.openxmlformats.org/officeDocument/2006/relationships/tags" Target="../tags/tag270.xml" /><Relationship Id="rId17" Type="http://schemas.openxmlformats.org/officeDocument/2006/relationships/tags" Target="../tags/tag271.xml" /><Relationship Id="rId18" Type="http://schemas.openxmlformats.org/officeDocument/2006/relationships/tags" Target="../tags/tag272.xml" /><Relationship Id="rId19" Type="http://schemas.openxmlformats.org/officeDocument/2006/relationships/tags" Target="../tags/tag273.xml" /><Relationship Id="rId2" Type="http://schemas.openxmlformats.org/officeDocument/2006/relationships/image" Target="../media/image1.png" /><Relationship Id="rId20" Type="http://schemas.openxmlformats.org/officeDocument/2006/relationships/tags" Target="../tags/tag274.xml" /><Relationship Id="rId21" Type="http://schemas.openxmlformats.org/officeDocument/2006/relationships/tags" Target="../tags/tag275.xml" /><Relationship Id="rId22" Type="http://schemas.openxmlformats.org/officeDocument/2006/relationships/tags" Target="../tags/tag276.xml" /><Relationship Id="rId23" Type="http://schemas.openxmlformats.org/officeDocument/2006/relationships/tags" Target="../tags/tag277.xml" /><Relationship Id="rId24" Type="http://schemas.openxmlformats.org/officeDocument/2006/relationships/tags" Target="../tags/tag278.xml" /><Relationship Id="rId25" Type="http://schemas.openxmlformats.org/officeDocument/2006/relationships/tags" Target="../tags/tag279.xml" /><Relationship Id="rId26" Type="http://schemas.openxmlformats.org/officeDocument/2006/relationships/tags" Target="../tags/tag280.xml" /><Relationship Id="rId27" Type="http://schemas.openxmlformats.org/officeDocument/2006/relationships/tags" Target="../tags/tag281.xml" /><Relationship Id="rId28" Type="http://schemas.openxmlformats.org/officeDocument/2006/relationships/tags" Target="../tags/tag282.xml" /><Relationship Id="rId29" Type="http://schemas.openxmlformats.org/officeDocument/2006/relationships/slideMaster" Target="../slideMasters/slideMaster2.xml" /><Relationship Id="rId3" Type="http://schemas.openxmlformats.org/officeDocument/2006/relationships/tags" Target="../tags/tag258.xml" /><Relationship Id="rId4" Type="http://schemas.openxmlformats.org/officeDocument/2006/relationships/image" Target="../media/image2.png" /><Relationship Id="rId5" Type="http://schemas.openxmlformats.org/officeDocument/2006/relationships/tags" Target="../tags/tag259.xml" /><Relationship Id="rId6" Type="http://schemas.openxmlformats.org/officeDocument/2006/relationships/tags" Target="../tags/tag260.xml" /><Relationship Id="rId7" Type="http://schemas.openxmlformats.org/officeDocument/2006/relationships/tags" Target="../tags/tag261.xml" /><Relationship Id="rId8" Type="http://schemas.openxmlformats.org/officeDocument/2006/relationships/tags" Target="../tags/tag262.xml" /><Relationship Id="rId9" Type="http://schemas.openxmlformats.org/officeDocument/2006/relationships/tags" Target="../tags/tag26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3.xml" /><Relationship Id="rId10" Type="http://schemas.openxmlformats.org/officeDocument/2006/relationships/tags" Target="../tags/tag290.xml" /><Relationship Id="rId11" Type="http://schemas.openxmlformats.org/officeDocument/2006/relationships/tags" Target="../tags/tag291.xml" /><Relationship Id="rId12" Type="http://schemas.openxmlformats.org/officeDocument/2006/relationships/tags" Target="../tags/tag292.xml" /><Relationship Id="rId13" Type="http://schemas.openxmlformats.org/officeDocument/2006/relationships/tags" Target="../tags/tag293.xml" /><Relationship Id="rId14" Type="http://schemas.openxmlformats.org/officeDocument/2006/relationships/tags" Target="../tags/tag294.xml" /><Relationship Id="rId15" Type="http://schemas.openxmlformats.org/officeDocument/2006/relationships/tags" Target="../tags/tag295.xml" /><Relationship Id="rId16" Type="http://schemas.openxmlformats.org/officeDocument/2006/relationships/tags" Target="../tags/tag296.xml" /><Relationship Id="rId17" Type="http://schemas.openxmlformats.org/officeDocument/2006/relationships/tags" Target="../tags/tag297.xml" /><Relationship Id="rId18" Type="http://schemas.openxmlformats.org/officeDocument/2006/relationships/tags" Target="../tags/tag298.xml" /><Relationship Id="rId19" Type="http://schemas.openxmlformats.org/officeDocument/2006/relationships/tags" Target="../tags/tag299.xml" /><Relationship Id="rId2" Type="http://schemas.openxmlformats.org/officeDocument/2006/relationships/image" Target="../media/image1.png" /><Relationship Id="rId20" Type="http://schemas.openxmlformats.org/officeDocument/2006/relationships/tags" Target="../tags/tag300.xml" /><Relationship Id="rId21" Type="http://schemas.openxmlformats.org/officeDocument/2006/relationships/tags" Target="../tags/tag301.xml" /><Relationship Id="rId22" Type="http://schemas.openxmlformats.org/officeDocument/2006/relationships/tags" Target="../tags/tag302.xml" /><Relationship Id="rId23" Type="http://schemas.openxmlformats.org/officeDocument/2006/relationships/tags" Target="../tags/tag303.xml" /><Relationship Id="rId24" Type="http://schemas.openxmlformats.org/officeDocument/2006/relationships/tags" Target="../tags/tag304.xml" /><Relationship Id="rId25" Type="http://schemas.openxmlformats.org/officeDocument/2006/relationships/slideMaster" Target="../slideMasters/slideMaster2.xml" /><Relationship Id="rId3" Type="http://schemas.openxmlformats.org/officeDocument/2006/relationships/tags" Target="../tags/tag284.xml" /><Relationship Id="rId4" Type="http://schemas.openxmlformats.org/officeDocument/2006/relationships/image" Target="../media/image2.png" /><Relationship Id="rId5" Type="http://schemas.openxmlformats.org/officeDocument/2006/relationships/tags" Target="../tags/tag285.xml" /><Relationship Id="rId6" Type="http://schemas.openxmlformats.org/officeDocument/2006/relationships/tags" Target="../tags/tag286.xml" /><Relationship Id="rId7" Type="http://schemas.openxmlformats.org/officeDocument/2006/relationships/tags" Target="../tags/tag287.xml" /><Relationship Id="rId8" Type="http://schemas.openxmlformats.org/officeDocument/2006/relationships/tags" Target="../tags/tag288.xml" /><Relationship Id="rId9" Type="http://schemas.openxmlformats.org/officeDocument/2006/relationships/tags" Target="../tags/tag289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5.xml" /><Relationship Id="rId10" Type="http://schemas.openxmlformats.org/officeDocument/2006/relationships/tags" Target="../tags/tag313.xml" /><Relationship Id="rId11" Type="http://schemas.openxmlformats.org/officeDocument/2006/relationships/tags" Target="../tags/tag314.xml" /><Relationship Id="rId12" Type="http://schemas.openxmlformats.org/officeDocument/2006/relationships/tags" Target="../tags/tag315.xml" /><Relationship Id="rId13" Type="http://schemas.openxmlformats.org/officeDocument/2006/relationships/tags" Target="../tags/tag316.xml" /><Relationship Id="rId14" Type="http://schemas.openxmlformats.org/officeDocument/2006/relationships/tags" Target="../tags/tag317.xml" /><Relationship Id="rId15" Type="http://schemas.openxmlformats.org/officeDocument/2006/relationships/image" Target="../media/image1.png" /><Relationship Id="rId16" Type="http://schemas.openxmlformats.org/officeDocument/2006/relationships/tags" Target="../tags/tag318.xml" /><Relationship Id="rId17" Type="http://schemas.openxmlformats.org/officeDocument/2006/relationships/tags" Target="../tags/tag319.xml" /><Relationship Id="rId18" Type="http://schemas.openxmlformats.org/officeDocument/2006/relationships/tags" Target="../tags/tag320.xml" /><Relationship Id="rId19" Type="http://schemas.openxmlformats.org/officeDocument/2006/relationships/tags" Target="../tags/tag321.xml" /><Relationship Id="rId2" Type="http://schemas.openxmlformats.org/officeDocument/2006/relationships/tags" Target="../tags/tag306.xml" /><Relationship Id="rId20" Type="http://schemas.openxmlformats.org/officeDocument/2006/relationships/tags" Target="../tags/tag322.xml" /><Relationship Id="rId21" Type="http://schemas.openxmlformats.org/officeDocument/2006/relationships/tags" Target="../tags/tag323.xml" /><Relationship Id="rId22" Type="http://schemas.openxmlformats.org/officeDocument/2006/relationships/tags" Target="../tags/tag324.xml" /><Relationship Id="rId23" Type="http://schemas.openxmlformats.org/officeDocument/2006/relationships/tags" Target="../tags/tag325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307.xml" /><Relationship Id="rId4" Type="http://schemas.openxmlformats.org/officeDocument/2006/relationships/tags" Target="../tags/tag308.xml" /><Relationship Id="rId5" Type="http://schemas.openxmlformats.org/officeDocument/2006/relationships/tags" Target="../tags/tag309.xml" /><Relationship Id="rId6" Type="http://schemas.openxmlformats.org/officeDocument/2006/relationships/tags" Target="../tags/tag310.xml" /><Relationship Id="rId7" Type="http://schemas.openxmlformats.org/officeDocument/2006/relationships/tags" Target="../tags/tag311.xml" /><Relationship Id="rId8" Type="http://schemas.openxmlformats.org/officeDocument/2006/relationships/tags" Target="../tags/tag312.xml" /><Relationship Id="rId9" Type="http://schemas.openxmlformats.org/officeDocument/2006/relationships/image" Target="../media/image2.png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6.xml" /><Relationship Id="rId10" Type="http://schemas.openxmlformats.org/officeDocument/2006/relationships/tags" Target="../tags/tag333.xml" /><Relationship Id="rId11" Type="http://schemas.openxmlformats.org/officeDocument/2006/relationships/tags" Target="../tags/tag334.xml" /><Relationship Id="rId12" Type="http://schemas.openxmlformats.org/officeDocument/2006/relationships/tags" Target="../tags/tag335.xml" /><Relationship Id="rId13" Type="http://schemas.openxmlformats.org/officeDocument/2006/relationships/tags" Target="../tags/tag336.xml" /><Relationship Id="rId14" Type="http://schemas.openxmlformats.org/officeDocument/2006/relationships/tags" Target="../tags/tag337.xml" /><Relationship Id="rId15" Type="http://schemas.openxmlformats.org/officeDocument/2006/relationships/tags" Target="../tags/tag338.xml" /><Relationship Id="rId16" Type="http://schemas.openxmlformats.org/officeDocument/2006/relationships/tags" Target="../tags/tag339.xml" /><Relationship Id="rId17" Type="http://schemas.openxmlformats.org/officeDocument/2006/relationships/tags" Target="../tags/tag340.xml" /><Relationship Id="rId18" Type="http://schemas.openxmlformats.org/officeDocument/2006/relationships/tags" Target="../tags/tag341.xml" /><Relationship Id="rId19" Type="http://schemas.openxmlformats.org/officeDocument/2006/relationships/tags" Target="../tags/tag342.xml" /><Relationship Id="rId2" Type="http://schemas.openxmlformats.org/officeDocument/2006/relationships/tags" Target="../tags/tag327.xml" /><Relationship Id="rId20" Type="http://schemas.openxmlformats.org/officeDocument/2006/relationships/tags" Target="../tags/tag343.xml" /><Relationship Id="rId21" Type="http://schemas.openxmlformats.org/officeDocument/2006/relationships/tags" Target="../tags/tag344.xml" /><Relationship Id="rId22" Type="http://schemas.openxmlformats.org/officeDocument/2006/relationships/tags" Target="../tags/tag345.xml" /><Relationship Id="rId23" Type="http://schemas.openxmlformats.org/officeDocument/2006/relationships/tags" Target="../tags/tag346.xml" /><Relationship Id="rId24" Type="http://schemas.openxmlformats.org/officeDocument/2006/relationships/tags" Target="../tags/tag347.xml" /><Relationship Id="rId25" Type="http://schemas.openxmlformats.org/officeDocument/2006/relationships/tags" Target="../tags/tag348.xml" /><Relationship Id="rId26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328.xml" /><Relationship Id="rId5" Type="http://schemas.openxmlformats.org/officeDocument/2006/relationships/image" Target="../media/image2.png" /><Relationship Id="rId6" Type="http://schemas.openxmlformats.org/officeDocument/2006/relationships/tags" Target="../tags/tag329.xml" /><Relationship Id="rId7" Type="http://schemas.openxmlformats.org/officeDocument/2006/relationships/tags" Target="../tags/tag330.xml" /><Relationship Id="rId8" Type="http://schemas.openxmlformats.org/officeDocument/2006/relationships/tags" Target="../tags/tag331.xml" /><Relationship Id="rId9" Type="http://schemas.openxmlformats.org/officeDocument/2006/relationships/tags" Target="../tags/tag33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9.xml" /><Relationship Id="rId10" Type="http://schemas.openxmlformats.org/officeDocument/2006/relationships/tags" Target="../tags/tag356.xml" /><Relationship Id="rId11" Type="http://schemas.openxmlformats.org/officeDocument/2006/relationships/tags" Target="../tags/tag357.xml" /><Relationship Id="rId12" Type="http://schemas.openxmlformats.org/officeDocument/2006/relationships/tags" Target="../tags/tag358.xml" /><Relationship Id="rId13" Type="http://schemas.openxmlformats.org/officeDocument/2006/relationships/tags" Target="../tags/tag359.xml" /><Relationship Id="rId14" Type="http://schemas.openxmlformats.org/officeDocument/2006/relationships/tags" Target="../tags/tag360.xml" /><Relationship Id="rId15" Type="http://schemas.openxmlformats.org/officeDocument/2006/relationships/tags" Target="../tags/tag361.xml" /><Relationship Id="rId16" Type="http://schemas.openxmlformats.org/officeDocument/2006/relationships/tags" Target="../tags/tag362.xml" /><Relationship Id="rId17" Type="http://schemas.openxmlformats.org/officeDocument/2006/relationships/tags" Target="../tags/tag363.xml" /><Relationship Id="rId18" Type="http://schemas.openxmlformats.org/officeDocument/2006/relationships/tags" Target="../tags/tag364.xml" /><Relationship Id="rId19" Type="http://schemas.openxmlformats.org/officeDocument/2006/relationships/tags" Target="../tags/tag365.xml" /><Relationship Id="rId2" Type="http://schemas.openxmlformats.org/officeDocument/2006/relationships/tags" Target="../tags/tag350.xml" /><Relationship Id="rId20" Type="http://schemas.openxmlformats.org/officeDocument/2006/relationships/tags" Target="../tags/tag366.xml" /><Relationship Id="rId21" Type="http://schemas.openxmlformats.org/officeDocument/2006/relationships/tags" Target="../tags/tag367.xml" /><Relationship Id="rId22" Type="http://schemas.openxmlformats.org/officeDocument/2006/relationships/tags" Target="../tags/tag368.xml" /><Relationship Id="rId23" Type="http://schemas.openxmlformats.org/officeDocument/2006/relationships/tags" Target="../tags/tag369.xml" /><Relationship Id="rId24" Type="http://schemas.openxmlformats.org/officeDocument/2006/relationships/tags" Target="../tags/tag370.xml" /><Relationship Id="rId25" Type="http://schemas.openxmlformats.org/officeDocument/2006/relationships/tags" Target="../tags/tag371.xml" /><Relationship Id="rId26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351.xml" /><Relationship Id="rId5" Type="http://schemas.openxmlformats.org/officeDocument/2006/relationships/image" Target="../media/image2.png" /><Relationship Id="rId6" Type="http://schemas.openxmlformats.org/officeDocument/2006/relationships/tags" Target="../tags/tag352.xml" /><Relationship Id="rId7" Type="http://schemas.openxmlformats.org/officeDocument/2006/relationships/tags" Target="../tags/tag353.xml" /><Relationship Id="rId8" Type="http://schemas.openxmlformats.org/officeDocument/2006/relationships/tags" Target="../tags/tag354.xml" /><Relationship Id="rId9" Type="http://schemas.openxmlformats.org/officeDocument/2006/relationships/tags" Target="../tags/tag355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2.xml" /><Relationship Id="rId10" Type="http://schemas.openxmlformats.org/officeDocument/2006/relationships/tags" Target="../tags/tag379.xml" /><Relationship Id="rId100" Type="http://schemas.openxmlformats.org/officeDocument/2006/relationships/tags" Target="../tags/tag468.xml" /><Relationship Id="rId101" Type="http://schemas.openxmlformats.org/officeDocument/2006/relationships/tags" Target="../tags/tag469.xml" /><Relationship Id="rId102" Type="http://schemas.openxmlformats.org/officeDocument/2006/relationships/tags" Target="../tags/tag470.xml" /><Relationship Id="rId103" Type="http://schemas.openxmlformats.org/officeDocument/2006/relationships/tags" Target="../tags/tag471.xml" /><Relationship Id="rId104" Type="http://schemas.openxmlformats.org/officeDocument/2006/relationships/tags" Target="../tags/tag472.xml" /><Relationship Id="rId105" Type="http://schemas.openxmlformats.org/officeDocument/2006/relationships/tags" Target="../tags/tag473.xml" /><Relationship Id="rId106" Type="http://schemas.openxmlformats.org/officeDocument/2006/relationships/tags" Target="../tags/tag474.xml" /><Relationship Id="rId107" Type="http://schemas.openxmlformats.org/officeDocument/2006/relationships/tags" Target="../tags/tag475.xml" /><Relationship Id="rId108" Type="http://schemas.openxmlformats.org/officeDocument/2006/relationships/tags" Target="../tags/tag476.xml" /><Relationship Id="rId109" Type="http://schemas.openxmlformats.org/officeDocument/2006/relationships/tags" Target="../tags/tag477.xml" /><Relationship Id="rId11" Type="http://schemas.openxmlformats.org/officeDocument/2006/relationships/tags" Target="../tags/tag380.xml" /><Relationship Id="rId110" Type="http://schemas.openxmlformats.org/officeDocument/2006/relationships/slideMaster" Target="../slideMasters/slideMaster2.xml" /><Relationship Id="rId12" Type="http://schemas.openxmlformats.org/officeDocument/2006/relationships/tags" Target="../tags/tag381.xml" /><Relationship Id="rId13" Type="http://schemas.openxmlformats.org/officeDocument/2006/relationships/tags" Target="../tags/tag382.xml" /><Relationship Id="rId14" Type="http://schemas.openxmlformats.org/officeDocument/2006/relationships/tags" Target="../tags/tag383.xml" /><Relationship Id="rId15" Type="http://schemas.openxmlformats.org/officeDocument/2006/relationships/tags" Target="../tags/tag384.xml" /><Relationship Id="rId16" Type="http://schemas.openxmlformats.org/officeDocument/2006/relationships/image" Target="../media/image3.png" /><Relationship Id="rId17" Type="http://schemas.openxmlformats.org/officeDocument/2006/relationships/tags" Target="../tags/tag385.xml" /><Relationship Id="rId18" Type="http://schemas.openxmlformats.org/officeDocument/2006/relationships/tags" Target="../tags/tag386.xml" /><Relationship Id="rId19" Type="http://schemas.openxmlformats.org/officeDocument/2006/relationships/tags" Target="../tags/tag387.xml" /><Relationship Id="rId2" Type="http://schemas.openxmlformats.org/officeDocument/2006/relationships/image" Target="../media/image1.png" /><Relationship Id="rId20" Type="http://schemas.openxmlformats.org/officeDocument/2006/relationships/tags" Target="../tags/tag388.xml" /><Relationship Id="rId21" Type="http://schemas.openxmlformats.org/officeDocument/2006/relationships/tags" Target="../tags/tag389.xml" /><Relationship Id="rId22" Type="http://schemas.openxmlformats.org/officeDocument/2006/relationships/tags" Target="../tags/tag390.xml" /><Relationship Id="rId23" Type="http://schemas.openxmlformats.org/officeDocument/2006/relationships/tags" Target="../tags/tag391.xml" /><Relationship Id="rId24" Type="http://schemas.openxmlformats.org/officeDocument/2006/relationships/tags" Target="../tags/tag392.xml" /><Relationship Id="rId25" Type="http://schemas.openxmlformats.org/officeDocument/2006/relationships/tags" Target="../tags/tag393.xml" /><Relationship Id="rId26" Type="http://schemas.openxmlformats.org/officeDocument/2006/relationships/tags" Target="../tags/tag394.xml" /><Relationship Id="rId27" Type="http://schemas.openxmlformats.org/officeDocument/2006/relationships/tags" Target="../tags/tag395.xml" /><Relationship Id="rId28" Type="http://schemas.openxmlformats.org/officeDocument/2006/relationships/tags" Target="../tags/tag396.xml" /><Relationship Id="rId29" Type="http://schemas.openxmlformats.org/officeDocument/2006/relationships/tags" Target="../tags/tag397.xml" /><Relationship Id="rId3" Type="http://schemas.openxmlformats.org/officeDocument/2006/relationships/tags" Target="../tags/tag373.xml" /><Relationship Id="rId30" Type="http://schemas.openxmlformats.org/officeDocument/2006/relationships/tags" Target="../tags/tag398.xml" /><Relationship Id="rId31" Type="http://schemas.openxmlformats.org/officeDocument/2006/relationships/tags" Target="../tags/tag399.xml" /><Relationship Id="rId32" Type="http://schemas.openxmlformats.org/officeDocument/2006/relationships/tags" Target="../tags/tag400.xml" /><Relationship Id="rId33" Type="http://schemas.openxmlformats.org/officeDocument/2006/relationships/tags" Target="../tags/tag401.xml" /><Relationship Id="rId34" Type="http://schemas.openxmlformats.org/officeDocument/2006/relationships/tags" Target="../tags/tag402.xml" /><Relationship Id="rId35" Type="http://schemas.openxmlformats.org/officeDocument/2006/relationships/tags" Target="../tags/tag403.xml" /><Relationship Id="rId36" Type="http://schemas.openxmlformats.org/officeDocument/2006/relationships/tags" Target="../tags/tag404.xml" /><Relationship Id="rId37" Type="http://schemas.openxmlformats.org/officeDocument/2006/relationships/tags" Target="../tags/tag405.xml" /><Relationship Id="rId38" Type="http://schemas.openxmlformats.org/officeDocument/2006/relationships/tags" Target="../tags/tag406.xml" /><Relationship Id="rId39" Type="http://schemas.openxmlformats.org/officeDocument/2006/relationships/tags" Target="../tags/tag407.xml" /><Relationship Id="rId4" Type="http://schemas.openxmlformats.org/officeDocument/2006/relationships/image" Target="../media/image2.png" /><Relationship Id="rId40" Type="http://schemas.openxmlformats.org/officeDocument/2006/relationships/tags" Target="../tags/tag408.xml" /><Relationship Id="rId41" Type="http://schemas.openxmlformats.org/officeDocument/2006/relationships/tags" Target="../tags/tag409.xml" /><Relationship Id="rId42" Type="http://schemas.openxmlformats.org/officeDocument/2006/relationships/tags" Target="../tags/tag410.xml" /><Relationship Id="rId43" Type="http://schemas.openxmlformats.org/officeDocument/2006/relationships/tags" Target="../tags/tag411.xml" /><Relationship Id="rId44" Type="http://schemas.openxmlformats.org/officeDocument/2006/relationships/tags" Target="../tags/tag412.xml" /><Relationship Id="rId45" Type="http://schemas.openxmlformats.org/officeDocument/2006/relationships/tags" Target="../tags/tag413.xml" /><Relationship Id="rId46" Type="http://schemas.openxmlformats.org/officeDocument/2006/relationships/tags" Target="../tags/tag414.xml" /><Relationship Id="rId47" Type="http://schemas.openxmlformats.org/officeDocument/2006/relationships/tags" Target="../tags/tag415.xml" /><Relationship Id="rId48" Type="http://schemas.openxmlformats.org/officeDocument/2006/relationships/tags" Target="../tags/tag416.xml" /><Relationship Id="rId49" Type="http://schemas.openxmlformats.org/officeDocument/2006/relationships/tags" Target="../tags/tag417.xml" /><Relationship Id="rId5" Type="http://schemas.openxmlformats.org/officeDocument/2006/relationships/tags" Target="../tags/tag374.xml" /><Relationship Id="rId50" Type="http://schemas.openxmlformats.org/officeDocument/2006/relationships/tags" Target="../tags/tag418.xml" /><Relationship Id="rId51" Type="http://schemas.openxmlformats.org/officeDocument/2006/relationships/tags" Target="../tags/tag419.xml" /><Relationship Id="rId52" Type="http://schemas.openxmlformats.org/officeDocument/2006/relationships/tags" Target="../tags/tag420.xml" /><Relationship Id="rId53" Type="http://schemas.openxmlformats.org/officeDocument/2006/relationships/tags" Target="../tags/tag421.xml" /><Relationship Id="rId54" Type="http://schemas.openxmlformats.org/officeDocument/2006/relationships/tags" Target="../tags/tag422.xml" /><Relationship Id="rId55" Type="http://schemas.openxmlformats.org/officeDocument/2006/relationships/tags" Target="../tags/tag423.xml" /><Relationship Id="rId56" Type="http://schemas.openxmlformats.org/officeDocument/2006/relationships/tags" Target="../tags/tag424.xml" /><Relationship Id="rId57" Type="http://schemas.openxmlformats.org/officeDocument/2006/relationships/tags" Target="../tags/tag425.xml" /><Relationship Id="rId58" Type="http://schemas.openxmlformats.org/officeDocument/2006/relationships/tags" Target="../tags/tag426.xml" /><Relationship Id="rId59" Type="http://schemas.openxmlformats.org/officeDocument/2006/relationships/tags" Target="../tags/tag427.xml" /><Relationship Id="rId6" Type="http://schemas.openxmlformats.org/officeDocument/2006/relationships/tags" Target="../tags/tag375.xml" /><Relationship Id="rId60" Type="http://schemas.openxmlformats.org/officeDocument/2006/relationships/tags" Target="../tags/tag428.xml" /><Relationship Id="rId61" Type="http://schemas.openxmlformats.org/officeDocument/2006/relationships/tags" Target="../tags/tag429.xml" /><Relationship Id="rId62" Type="http://schemas.openxmlformats.org/officeDocument/2006/relationships/tags" Target="../tags/tag430.xml" /><Relationship Id="rId63" Type="http://schemas.openxmlformats.org/officeDocument/2006/relationships/tags" Target="../tags/tag431.xml" /><Relationship Id="rId64" Type="http://schemas.openxmlformats.org/officeDocument/2006/relationships/tags" Target="../tags/tag432.xml" /><Relationship Id="rId65" Type="http://schemas.openxmlformats.org/officeDocument/2006/relationships/tags" Target="../tags/tag433.xml" /><Relationship Id="rId66" Type="http://schemas.openxmlformats.org/officeDocument/2006/relationships/tags" Target="../tags/tag434.xml" /><Relationship Id="rId67" Type="http://schemas.openxmlformats.org/officeDocument/2006/relationships/tags" Target="../tags/tag435.xml" /><Relationship Id="rId68" Type="http://schemas.openxmlformats.org/officeDocument/2006/relationships/tags" Target="../tags/tag436.xml" /><Relationship Id="rId69" Type="http://schemas.openxmlformats.org/officeDocument/2006/relationships/tags" Target="../tags/tag437.xml" /><Relationship Id="rId7" Type="http://schemas.openxmlformats.org/officeDocument/2006/relationships/tags" Target="../tags/tag376.xml" /><Relationship Id="rId70" Type="http://schemas.openxmlformats.org/officeDocument/2006/relationships/tags" Target="../tags/tag438.xml" /><Relationship Id="rId71" Type="http://schemas.openxmlformats.org/officeDocument/2006/relationships/tags" Target="../tags/tag439.xml" /><Relationship Id="rId72" Type="http://schemas.openxmlformats.org/officeDocument/2006/relationships/tags" Target="../tags/tag440.xml" /><Relationship Id="rId73" Type="http://schemas.openxmlformats.org/officeDocument/2006/relationships/tags" Target="../tags/tag441.xml" /><Relationship Id="rId74" Type="http://schemas.openxmlformats.org/officeDocument/2006/relationships/tags" Target="../tags/tag442.xml" /><Relationship Id="rId75" Type="http://schemas.openxmlformats.org/officeDocument/2006/relationships/tags" Target="../tags/tag443.xml" /><Relationship Id="rId76" Type="http://schemas.openxmlformats.org/officeDocument/2006/relationships/tags" Target="../tags/tag444.xml" /><Relationship Id="rId77" Type="http://schemas.openxmlformats.org/officeDocument/2006/relationships/tags" Target="../tags/tag445.xml" /><Relationship Id="rId78" Type="http://schemas.openxmlformats.org/officeDocument/2006/relationships/tags" Target="../tags/tag446.xml" /><Relationship Id="rId79" Type="http://schemas.openxmlformats.org/officeDocument/2006/relationships/tags" Target="../tags/tag447.xml" /><Relationship Id="rId8" Type="http://schemas.openxmlformats.org/officeDocument/2006/relationships/tags" Target="../tags/tag377.xml" /><Relationship Id="rId80" Type="http://schemas.openxmlformats.org/officeDocument/2006/relationships/tags" Target="../tags/tag448.xml" /><Relationship Id="rId81" Type="http://schemas.openxmlformats.org/officeDocument/2006/relationships/tags" Target="../tags/tag449.xml" /><Relationship Id="rId82" Type="http://schemas.openxmlformats.org/officeDocument/2006/relationships/tags" Target="../tags/tag450.xml" /><Relationship Id="rId83" Type="http://schemas.openxmlformats.org/officeDocument/2006/relationships/tags" Target="../tags/tag451.xml" /><Relationship Id="rId84" Type="http://schemas.openxmlformats.org/officeDocument/2006/relationships/tags" Target="../tags/tag452.xml" /><Relationship Id="rId85" Type="http://schemas.openxmlformats.org/officeDocument/2006/relationships/tags" Target="../tags/tag453.xml" /><Relationship Id="rId86" Type="http://schemas.openxmlformats.org/officeDocument/2006/relationships/tags" Target="../tags/tag454.xml" /><Relationship Id="rId87" Type="http://schemas.openxmlformats.org/officeDocument/2006/relationships/tags" Target="../tags/tag455.xml" /><Relationship Id="rId88" Type="http://schemas.openxmlformats.org/officeDocument/2006/relationships/tags" Target="../tags/tag456.xml" /><Relationship Id="rId89" Type="http://schemas.openxmlformats.org/officeDocument/2006/relationships/tags" Target="../tags/tag457.xml" /><Relationship Id="rId9" Type="http://schemas.openxmlformats.org/officeDocument/2006/relationships/tags" Target="../tags/tag378.xml" /><Relationship Id="rId90" Type="http://schemas.openxmlformats.org/officeDocument/2006/relationships/tags" Target="../tags/tag458.xml" /><Relationship Id="rId91" Type="http://schemas.openxmlformats.org/officeDocument/2006/relationships/tags" Target="../tags/tag459.xml" /><Relationship Id="rId92" Type="http://schemas.openxmlformats.org/officeDocument/2006/relationships/tags" Target="../tags/tag460.xml" /><Relationship Id="rId93" Type="http://schemas.openxmlformats.org/officeDocument/2006/relationships/tags" Target="../tags/tag461.xml" /><Relationship Id="rId94" Type="http://schemas.openxmlformats.org/officeDocument/2006/relationships/tags" Target="../tags/tag462.xml" /><Relationship Id="rId95" Type="http://schemas.openxmlformats.org/officeDocument/2006/relationships/tags" Target="../tags/tag463.xml" /><Relationship Id="rId96" Type="http://schemas.openxmlformats.org/officeDocument/2006/relationships/tags" Target="../tags/tag464.xml" /><Relationship Id="rId97" Type="http://schemas.openxmlformats.org/officeDocument/2006/relationships/tags" Target="../tags/tag465.xml" /><Relationship Id="rId98" Type="http://schemas.openxmlformats.org/officeDocument/2006/relationships/tags" Target="../tags/tag466.xml" /><Relationship Id="rId99" Type="http://schemas.openxmlformats.org/officeDocument/2006/relationships/tags" Target="../tags/tag46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0DD54C-DFE8-42CF-8E0C-62CDC1B4F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2C80DC-0246-469B-9088-94B801C5B2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3E35F0-4B60-43BE-AF96-3263DD1F2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A7D288-6B4A-46D2-9494-B37770B5F2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A7F00F-C334-42AC-8229-C886C13C2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E72622-3670-4946-92FB-4A0519A76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E8BD04-4F78-435D-8F24-65477D3CE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1B2C31-0ABD-4C8C-895D-2E40167AA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E1372A-CDA8-4820-94B4-3281F0546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2A3537-6050-4D84-AF34-99D37FC79C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C36843-D46B-40D7-A52B-0C01EE3458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矩形 21"/>
          <p:cNvSpPr/>
          <p:nvPr>
            <p:custDataLst>
              <p:tags r:id="rId1"/>
            </p:custDataLst>
          </p:nvPr>
        </p:nvSpPr>
        <p:spPr>
          <a:xfrm>
            <a:off x="0" y="-635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63" name="图片 3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30395" t="23896" r="36521" b="53239"/>
          <a:stretch>
            <a:fillRect/>
          </a:stretch>
        </p:blipFill>
        <p:spPr>
          <a:xfrm>
            <a:off x="7756525" y="3773805"/>
            <a:ext cx="4435475" cy="3084195"/>
          </a:xfrm>
          <a:custGeom>
            <a:gdLst>
              <a:gd name="connsiteX0" fmla="*/ 0 w 4435642"/>
              <a:gd name="connsiteY0" fmla="*/ 0 h 3084093"/>
              <a:gd name="connsiteX1" fmla="*/ 4435642 w 4435642"/>
              <a:gd name="connsiteY1" fmla="*/ 0 h 3084093"/>
              <a:gd name="connsiteX2" fmla="*/ 4435642 w 4435642"/>
              <a:gd name="connsiteY2" fmla="*/ 3084093 h 3084093"/>
              <a:gd name="connsiteX3" fmla="*/ 0 w 4435642"/>
              <a:gd name="connsiteY3" fmla="*/ 3084093 h 30840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5642" h="3084093">
                <a:moveTo>
                  <a:pt x="0" y="0"/>
                </a:moveTo>
                <a:lnTo>
                  <a:pt x="4435642" y="0"/>
                </a:lnTo>
                <a:lnTo>
                  <a:pt x="4435642" y="3084093"/>
                </a:lnTo>
                <a:lnTo>
                  <a:pt x="0" y="3084093"/>
                </a:lnTo>
                <a:close/>
              </a:path>
            </a:pathLst>
          </a:custGeom>
          <a:solidFill>
            <a:schemeClr val="accent1"/>
          </a:solidFill>
        </p:spPr>
      </p:pic>
      <p:pic>
        <p:nvPicPr>
          <p:cNvPr id="2097165" name="图片 3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t="35067"/>
          <a:stretch>
            <a:fillRect/>
          </a:stretch>
        </p:blipFill>
        <p:spPr>
          <a:xfrm rot="5400000">
            <a:off x="9940925" y="1543685"/>
            <a:ext cx="36830" cy="4465320"/>
          </a:xfrm>
          <a:custGeom>
            <a:gdLst>
              <a:gd name="connsiteX0" fmla="*/ 0 w 36579"/>
              <a:gd name="connsiteY0" fmla="*/ 4465351 h 4465351"/>
              <a:gd name="connsiteX1" fmla="*/ 0 w 36579"/>
              <a:gd name="connsiteY1" fmla="*/ 0 h 4465351"/>
              <a:gd name="connsiteX2" fmla="*/ 36579 w 36579"/>
              <a:gd name="connsiteY2" fmla="*/ 0 h 4465351"/>
              <a:gd name="connsiteX3" fmla="*/ 36579 w 36579"/>
              <a:gd name="connsiteY3" fmla="*/ 4465351 h 4465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9" h="4465351">
                <a:moveTo>
                  <a:pt x="0" y="4465351"/>
                </a:moveTo>
                <a:lnTo>
                  <a:pt x="0" y="0"/>
                </a:lnTo>
                <a:lnTo>
                  <a:pt x="36579" y="0"/>
                </a:lnTo>
                <a:lnTo>
                  <a:pt x="36579" y="4465351"/>
                </a:lnTo>
                <a:close/>
              </a:path>
            </a:pathLst>
          </a:custGeom>
        </p:spPr>
      </p:pic>
      <p:sp>
        <p:nvSpPr>
          <p:cNvPr id="1048690" name="矩形 292"/>
          <p:cNvSpPr/>
          <p:nvPr>
            <p:custDataLst>
              <p:tags r:id="rId6"/>
            </p:custDataLst>
          </p:nvPr>
        </p:nvSpPr>
        <p:spPr>
          <a:xfrm>
            <a:off x="10309225" y="1483995"/>
            <a:ext cx="1495425" cy="2753360"/>
          </a:xfrm>
          <a:prstGeom prst="rect">
            <a:avLst/>
          </a:prstGeom>
          <a:solidFill>
            <a:schemeClr val="accent4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pic>
        <p:nvPicPr>
          <p:cNvPr id="2097167" name="图片 5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48250" y="-9525"/>
            <a:ext cx="36830" cy="6877050"/>
          </a:xfrm>
          <a:prstGeom prst="rect">
            <a:avLst/>
          </a:prstGeom>
        </p:spPr>
      </p:pic>
      <p:pic>
        <p:nvPicPr>
          <p:cNvPr id="2097169" name="图片 14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"/>
          <a:srcRect l="30395" t="23896" r="31909" b="25259"/>
          <a:stretch>
            <a:fillRect/>
          </a:stretch>
        </p:blipFill>
        <p:spPr>
          <a:xfrm>
            <a:off x="0" y="0"/>
            <a:ext cx="5053965" cy="6858000"/>
          </a:xfrm>
          <a:prstGeom prst="rect">
            <a:avLst/>
          </a:prstGeom>
        </p:spPr>
      </p:pic>
      <p:sp>
        <p:nvSpPr>
          <p:cNvPr id="1048692" name="任意多边形: 形状 156"/>
          <p:cNvSpPr/>
          <p:nvPr>
            <p:custDataLst>
              <p:tags r:id="rId9"/>
            </p:custDataLst>
          </p:nvPr>
        </p:nvSpPr>
        <p:spPr>
          <a:xfrm>
            <a:off x="8464550" y="726440"/>
            <a:ext cx="1158240" cy="1162685"/>
          </a:xfrm>
          <a:custGeom>
            <a:gdLst>
              <a:gd name="connsiteX0" fmla="*/ 1731811 w 1731810"/>
              <a:gd name="connsiteY0" fmla="*/ 869447 h 1738893"/>
              <a:gd name="connsiteX1" fmla="*/ 865905 w 1731810"/>
              <a:gd name="connsiteY1" fmla="*/ 1738894 h 1738893"/>
              <a:gd name="connsiteX2" fmla="*/ 0 w 1731810"/>
              <a:gd name="connsiteY2" fmla="*/ 869447 h 1738893"/>
              <a:gd name="connsiteX3" fmla="*/ 865905 w 1731810"/>
              <a:gd name="connsiteY3" fmla="*/ 0 h 1738893"/>
              <a:gd name="connsiteX4" fmla="*/ 1731811 w 1731810"/>
              <a:gd name="connsiteY4" fmla="*/ 869447 h 173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1810" h="1738893">
                <a:moveTo>
                  <a:pt x="1731811" y="869447"/>
                </a:moveTo>
                <a:cubicBezTo>
                  <a:pt x="1731811" y="1349629"/>
                  <a:pt x="1344132" y="1738894"/>
                  <a:pt x="865905" y="1738894"/>
                </a:cubicBezTo>
                <a:cubicBezTo>
                  <a:pt x="387679" y="1738894"/>
                  <a:pt x="0" y="1349629"/>
                  <a:pt x="0" y="869447"/>
                </a:cubicBezTo>
                <a:cubicBezTo>
                  <a:pt x="0" y="389265"/>
                  <a:pt x="387679" y="0"/>
                  <a:pt x="865905" y="0"/>
                </a:cubicBezTo>
                <a:cubicBezTo>
                  <a:pt x="1344132" y="0"/>
                  <a:pt x="1731811" y="389265"/>
                  <a:pt x="1731811" y="869447"/>
                </a:cubicBezTo>
                <a:close/>
              </a:path>
            </a:pathLst>
          </a:custGeom>
          <a:solidFill>
            <a:schemeClr val="accent4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694" name="任意多边形: 形状 158"/>
          <p:cNvSpPr/>
          <p:nvPr>
            <p:custDataLst>
              <p:tags r:id="rId10"/>
            </p:custDataLst>
          </p:nvPr>
        </p:nvSpPr>
        <p:spPr>
          <a:xfrm>
            <a:off x="9161145" y="1043940"/>
            <a:ext cx="295910" cy="291465"/>
          </a:xfrm>
          <a:custGeom>
            <a:gdLst>
              <a:gd name="connsiteX0" fmla="*/ 113052 w 442150"/>
              <a:gd name="connsiteY0" fmla="*/ 3728 h 435795"/>
              <a:gd name="connsiteX1" fmla="*/ 213986 w 442150"/>
              <a:gd name="connsiteY1" fmla="*/ 23206 h 435795"/>
              <a:gd name="connsiteX2" fmla="*/ 260026 w 442150"/>
              <a:gd name="connsiteY2" fmla="*/ 86954 h 435795"/>
              <a:gd name="connsiteX3" fmla="*/ 267109 w 442150"/>
              <a:gd name="connsiteY3" fmla="*/ 129452 h 435795"/>
              <a:gd name="connsiteX4" fmla="*/ 309608 w 442150"/>
              <a:gd name="connsiteY4" fmla="*/ 120599 h 435795"/>
              <a:gd name="connsiteX5" fmla="*/ 385751 w 442150"/>
              <a:gd name="connsiteY5" fmla="*/ 141848 h 435795"/>
              <a:gd name="connsiteX6" fmla="*/ 440644 w 442150"/>
              <a:gd name="connsiteY6" fmla="*/ 228615 h 435795"/>
              <a:gd name="connsiteX7" fmla="*/ 415854 w 442150"/>
              <a:gd name="connsiteY7" fmla="*/ 333091 h 435795"/>
              <a:gd name="connsiteX8" fmla="*/ 313149 w 442150"/>
              <a:gd name="connsiteY8" fmla="*/ 402151 h 435795"/>
              <a:gd name="connsiteX9" fmla="*/ 155551 w 442150"/>
              <a:gd name="connsiteY9" fmla="*/ 426941 h 435795"/>
              <a:gd name="connsiteX10" fmla="*/ 84720 w 442150"/>
              <a:gd name="connsiteY10" fmla="*/ 435795 h 435795"/>
              <a:gd name="connsiteX11" fmla="*/ 65242 w 442150"/>
              <a:gd name="connsiteY11" fmla="*/ 430483 h 435795"/>
              <a:gd name="connsiteX12" fmla="*/ 54617 w 442150"/>
              <a:gd name="connsiteY12" fmla="*/ 414546 h 435795"/>
              <a:gd name="connsiteX13" fmla="*/ 36909 w 442150"/>
              <a:gd name="connsiteY13" fmla="*/ 345486 h 435795"/>
              <a:gd name="connsiteX14" fmla="*/ 1494 w 442150"/>
              <a:gd name="connsiteY14" fmla="*/ 187888 h 435795"/>
              <a:gd name="connsiteX15" fmla="*/ 28056 w 442150"/>
              <a:gd name="connsiteY15" fmla="*/ 65705 h 435795"/>
              <a:gd name="connsiteX16" fmla="*/ 113052 w 442150"/>
              <a:gd name="connsiteY16" fmla="*/ 3728 h 435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2150" h="435795">
                <a:moveTo>
                  <a:pt x="113052" y="3728"/>
                </a:moveTo>
                <a:cubicBezTo>
                  <a:pt x="148468" y="-5126"/>
                  <a:pt x="183883" y="1957"/>
                  <a:pt x="213986" y="23206"/>
                </a:cubicBezTo>
                <a:cubicBezTo>
                  <a:pt x="237006" y="39143"/>
                  <a:pt x="252943" y="60393"/>
                  <a:pt x="260026" y="86954"/>
                </a:cubicBezTo>
                <a:cubicBezTo>
                  <a:pt x="263568" y="101120"/>
                  <a:pt x="267109" y="115286"/>
                  <a:pt x="267109" y="129452"/>
                </a:cubicBezTo>
                <a:cubicBezTo>
                  <a:pt x="281275" y="124140"/>
                  <a:pt x="295441" y="120599"/>
                  <a:pt x="309608" y="120599"/>
                </a:cubicBezTo>
                <a:cubicBezTo>
                  <a:pt x="337940" y="118828"/>
                  <a:pt x="362731" y="125911"/>
                  <a:pt x="385751" y="141848"/>
                </a:cubicBezTo>
                <a:cubicBezTo>
                  <a:pt x="415854" y="163097"/>
                  <a:pt x="435332" y="193200"/>
                  <a:pt x="440644" y="228615"/>
                </a:cubicBezTo>
                <a:cubicBezTo>
                  <a:pt x="445957" y="264031"/>
                  <a:pt x="437103" y="301217"/>
                  <a:pt x="415854" y="333091"/>
                </a:cubicBezTo>
                <a:cubicBezTo>
                  <a:pt x="392834" y="366735"/>
                  <a:pt x="360960" y="387985"/>
                  <a:pt x="313149" y="402151"/>
                </a:cubicBezTo>
                <a:cubicBezTo>
                  <a:pt x="270651" y="414546"/>
                  <a:pt x="217528" y="421629"/>
                  <a:pt x="155551" y="426941"/>
                </a:cubicBezTo>
                <a:cubicBezTo>
                  <a:pt x="134302" y="428712"/>
                  <a:pt x="111282" y="432254"/>
                  <a:pt x="84720" y="435795"/>
                </a:cubicBezTo>
                <a:cubicBezTo>
                  <a:pt x="77637" y="435795"/>
                  <a:pt x="70554" y="435795"/>
                  <a:pt x="65242" y="430483"/>
                </a:cubicBezTo>
                <a:cubicBezTo>
                  <a:pt x="59929" y="426941"/>
                  <a:pt x="56388" y="421629"/>
                  <a:pt x="54617" y="414546"/>
                </a:cubicBezTo>
                <a:cubicBezTo>
                  <a:pt x="47534" y="389755"/>
                  <a:pt x="42222" y="366735"/>
                  <a:pt x="36909" y="345486"/>
                </a:cubicBezTo>
                <a:cubicBezTo>
                  <a:pt x="20973" y="285280"/>
                  <a:pt x="6806" y="232157"/>
                  <a:pt x="1494" y="187888"/>
                </a:cubicBezTo>
                <a:cubicBezTo>
                  <a:pt x="-3818" y="138306"/>
                  <a:pt x="5036" y="99349"/>
                  <a:pt x="28056" y="65705"/>
                </a:cubicBezTo>
                <a:cubicBezTo>
                  <a:pt x="47534" y="33831"/>
                  <a:pt x="77637" y="12582"/>
                  <a:pt x="113052" y="3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696" name="任意多边形: 形状 159"/>
          <p:cNvSpPr/>
          <p:nvPr>
            <p:custDataLst>
              <p:tags r:id="rId11"/>
            </p:custDataLst>
          </p:nvPr>
        </p:nvSpPr>
        <p:spPr>
          <a:xfrm>
            <a:off x="8735695" y="955040"/>
            <a:ext cx="313055" cy="281940"/>
          </a:xfrm>
          <a:custGeom>
            <a:gdLst>
              <a:gd name="connsiteX0" fmla="*/ 433838 w 468023"/>
              <a:gd name="connsiteY0" fmla="*/ 40728 h 421442"/>
              <a:gd name="connsiteX1" fmla="*/ 339987 w 468023"/>
              <a:gd name="connsiteY1" fmla="*/ 0 h 421442"/>
              <a:gd name="connsiteX2" fmla="*/ 265615 w 468023"/>
              <a:gd name="connsiteY2" fmla="*/ 26562 h 421442"/>
              <a:gd name="connsiteX3" fmla="*/ 235512 w 468023"/>
              <a:gd name="connsiteY3" fmla="*/ 58435 h 421442"/>
              <a:gd name="connsiteX4" fmla="*/ 205409 w 468023"/>
              <a:gd name="connsiteY4" fmla="*/ 26562 h 421442"/>
              <a:gd name="connsiteX5" fmla="*/ 131037 w 468023"/>
              <a:gd name="connsiteY5" fmla="*/ 1771 h 421442"/>
              <a:gd name="connsiteX6" fmla="*/ 37186 w 468023"/>
              <a:gd name="connsiteY6" fmla="*/ 42498 h 421442"/>
              <a:gd name="connsiteX7" fmla="*/ 0 w 468023"/>
              <a:gd name="connsiteY7" fmla="*/ 143432 h 421442"/>
              <a:gd name="connsiteX8" fmla="*/ 46040 w 468023"/>
              <a:gd name="connsiteY8" fmla="*/ 258532 h 421442"/>
              <a:gd name="connsiteX9" fmla="*/ 162911 w 468023"/>
              <a:gd name="connsiteY9" fmla="*/ 368320 h 421442"/>
              <a:gd name="connsiteX10" fmla="*/ 216034 w 468023"/>
              <a:gd name="connsiteY10" fmla="*/ 414360 h 421442"/>
              <a:gd name="connsiteX11" fmla="*/ 233741 w 468023"/>
              <a:gd name="connsiteY11" fmla="*/ 421443 h 421442"/>
              <a:gd name="connsiteX12" fmla="*/ 251449 w 468023"/>
              <a:gd name="connsiteY12" fmla="*/ 414360 h 421442"/>
              <a:gd name="connsiteX13" fmla="*/ 304572 w 468023"/>
              <a:gd name="connsiteY13" fmla="*/ 368320 h 421442"/>
              <a:gd name="connsiteX14" fmla="*/ 421443 w 468023"/>
              <a:gd name="connsiteY14" fmla="*/ 256761 h 421442"/>
              <a:gd name="connsiteX15" fmla="*/ 467483 w 468023"/>
              <a:gd name="connsiteY15" fmla="*/ 141661 h 421442"/>
              <a:gd name="connsiteX16" fmla="*/ 433838 w 468023"/>
              <a:gd name="connsiteY16" fmla="*/ 40728 h 4214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8023" h="421442">
                <a:moveTo>
                  <a:pt x="433838" y="40728"/>
                </a:moveTo>
                <a:cubicBezTo>
                  <a:pt x="409047" y="14166"/>
                  <a:pt x="375403" y="0"/>
                  <a:pt x="339987" y="0"/>
                </a:cubicBezTo>
                <a:cubicBezTo>
                  <a:pt x="313426" y="0"/>
                  <a:pt x="288635" y="8854"/>
                  <a:pt x="265615" y="26562"/>
                </a:cubicBezTo>
                <a:cubicBezTo>
                  <a:pt x="254990" y="35415"/>
                  <a:pt x="244366" y="46040"/>
                  <a:pt x="235512" y="58435"/>
                </a:cubicBezTo>
                <a:cubicBezTo>
                  <a:pt x="226658" y="46040"/>
                  <a:pt x="216034" y="35415"/>
                  <a:pt x="205409" y="26562"/>
                </a:cubicBezTo>
                <a:cubicBezTo>
                  <a:pt x="184160" y="8854"/>
                  <a:pt x="159369" y="1771"/>
                  <a:pt x="131037" y="1771"/>
                </a:cubicBezTo>
                <a:cubicBezTo>
                  <a:pt x="93851" y="1771"/>
                  <a:pt x="61977" y="15937"/>
                  <a:pt x="37186" y="42498"/>
                </a:cubicBezTo>
                <a:cubicBezTo>
                  <a:pt x="12395" y="69060"/>
                  <a:pt x="0" y="104475"/>
                  <a:pt x="0" y="143432"/>
                </a:cubicBezTo>
                <a:cubicBezTo>
                  <a:pt x="0" y="184160"/>
                  <a:pt x="14166" y="219575"/>
                  <a:pt x="46040" y="258532"/>
                </a:cubicBezTo>
                <a:cubicBezTo>
                  <a:pt x="74372" y="293947"/>
                  <a:pt x="115100" y="327592"/>
                  <a:pt x="162911" y="368320"/>
                </a:cubicBezTo>
                <a:cubicBezTo>
                  <a:pt x="178848" y="382486"/>
                  <a:pt x="196555" y="398423"/>
                  <a:pt x="216034" y="414360"/>
                </a:cubicBezTo>
                <a:cubicBezTo>
                  <a:pt x="221346" y="417901"/>
                  <a:pt x="226658" y="421443"/>
                  <a:pt x="233741" y="421443"/>
                </a:cubicBezTo>
                <a:cubicBezTo>
                  <a:pt x="240824" y="421443"/>
                  <a:pt x="246137" y="419672"/>
                  <a:pt x="251449" y="414360"/>
                </a:cubicBezTo>
                <a:cubicBezTo>
                  <a:pt x="270927" y="396652"/>
                  <a:pt x="288635" y="382486"/>
                  <a:pt x="304572" y="368320"/>
                </a:cubicBezTo>
                <a:cubicBezTo>
                  <a:pt x="352383" y="327592"/>
                  <a:pt x="393110" y="292177"/>
                  <a:pt x="421443" y="256761"/>
                </a:cubicBezTo>
                <a:cubicBezTo>
                  <a:pt x="453316" y="217804"/>
                  <a:pt x="467483" y="180618"/>
                  <a:pt x="467483" y="141661"/>
                </a:cubicBezTo>
                <a:cubicBezTo>
                  <a:pt x="471024" y="102705"/>
                  <a:pt x="456858" y="65518"/>
                  <a:pt x="433838" y="40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698" name="任意多边形: 形状 161"/>
          <p:cNvSpPr/>
          <p:nvPr>
            <p:custDataLst>
              <p:tags r:id="rId12"/>
            </p:custDataLst>
          </p:nvPr>
        </p:nvSpPr>
        <p:spPr>
          <a:xfrm>
            <a:off x="8717280" y="1279525"/>
            <a:ext cx="600075" cy="400050"/>
          </a:xfrm>
          <a:custGeom>
            <a:gdLst>
              <a:gd name="connsiteX0" fmla="*/ 22020 w 896779"/>
              <a:gd name="connsiteY0" fmla="*/ 0 h 598535"/>
              <a:gd name="connsiteX1" fmla="*/ 454087 w 896779"/>
              <a:gd name="connsiteY1" fmla="*/ 598519 h 598535"/>
              <a:gd name="connsiteX2" fmla="*/ 896779 w 896779"/>
              <a:gd name="connsiteY2" fmla="*/ 269157 h 598535"/>
              <a:gd name="connsiteX3" fmla="*/ 22020 w 896779"/>
              <a:gd name="connsiteY3" fmla="*/ 0 h 5985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779" h="598535">
                <a:moveTo>
                  <a:pt x="22020" y="0"/>
                </a:moveTo>
                <a:cubicBezTo>
                  <a:pt x="-71831" y="293947"/>
                  <a:pt x="145974" y="594978"/>
                  <a:pt x="454087" y="598519"/>
                </a:cubicBezTo>
                <a:cubicBezTo>
                  <a:pt x="663038" y="600290"/>
                  <a:pt x="840115" y="460399"/>
                  <a:pt x="896779" y="269157"/>
                </a:cubicBezTo>
                <a:lnTo>
                  <a:pt x="22020" y="0"/>
                </a:lnTo>
                <a:close/>
              </a:path>
            </a:pathLst>
          </a:custGeom>
          <a:solidFill>
            <a:srgbClr val="FFFFFF"/>
          </a:solidFill>
          <a:ln w="17689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00" name="任意多边形: 形状 162"/>
          <p:cNvSpPr/>
          <p:nvPr>
            <p:custDataLst>
              <p:tags r:id="rId13"/>
            </p:custDataLst>
          </p:nvPr>
        </p:nvSpPr>
        <p:spPr>
          <a:xfrm>
            <a:off x="8706485" y="1267460"/>
            <a:ext cx="622935" cy="424180"/>
          </a:xfrm>
          <a:custGeom>
            <a:gdLst>
              <a:gd name="connsiteX0" fmla="*/ 475947 w 931373"/>
              <a:gd name="connsiteY0" fmla="*/ 634274 h 634273"/>
              <a:gd name="connsiteX1" fmla="*/ 472405 w 931373"/>
              <a:gd name="connsiteY1" fmla="*/ 634274 h 634273"/>
              <a:gd name="connsiteX2" fmla="*/ 91690 w 931373"/>
              <a:gd name="connsiteY2" fmla="*/ 437719 h 634273"/>
              <a:gd name="connsiteX3" fmla="*/ 22630 w 931373"/>
              <a:gd name="connsiteY3" fmla="*/ 12735 h 634273"/>
              <a:gd name="connsiteX4" fmla="*/ 43879 w 931373"/>
              <a:gd name="connsiteY4" fmla="*/ 339 h 634273"/>
              <a:gd name="connsiteX5" fmla="*/ 918639 w 931373"/>
              <a:gd name="connsiteY5" fmla="*/ 269496 h 634273"/>
              <a:gd name="connsiteX6" fmla="*/ 931034 w 931373"/>
              <a:gd name="connsiteY6" fmla="*/ 290745 h 634273"/>
              <a:gd name="connsiteX7" fmla="*/ 475947 w 931373"/>
              <a:gd name="connsiteY7" fmla="*/ 634274 h 634273"/>
              <a:gd name="connsiteX8" fmla="*/ 50963 w 931373"/>
              <a:gd name="connsiteY8" fmla="*/ 39296 h 634273"/>
              <a:gd name="connsiteX9" fmla="*/ 120022 w 931373"/>
              <a:gd name="connsiteY9" fmla="*/ 416470 h 634273"/>
              <a:gd name="connsiteX10" fmla="*/ 472405 w 931373"/>
              <a:gd name="connsiteY10" fmla="*/ 597088 h 634273"/>
              <a:gd name="connsiteX11" fmla="*/ 475947 w 931373"/>
              <a:gd name="connsiteY11" fmla="*/ 597088 h 634273"/>
              <a:gd name="connsiteX12" fmla="*/ 892077 w 931373"/>
              <a:gd name="connsiteY12" fmla="*/ 297828 h 634273"/>
              <a:gd name="connsiteX13" fmla="*/ 50963 w 931373"/>
              <a:gd name="connsiteY13" fmla="*/ 39296 h 6342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1373" h="634273">
                <a:moveTo>
                  <a:pt x="475947" y="634274"/>
                </a:moveTo>
                <a:cubicBezTo>
                  <a:pt x="474176" y="634274"/>
                  <a:pt x="474176" y="634274"/>
                  <a:pt x="472405" y="634274"/>
                </a:cubicBezTo>
                <a:cubicBezTo>
                  <a:pt x="320119" y="632503"/>
                  <a:pt x="181999" y="561673"/>
                  <a:pt x="91690" y="437719"/>
                </a:cubicBezTo>
                <a:cubicBezTo>
                  <a:pt x="1381" y="313765"/>
                  <a:pt x="-23410" y="157938"/>
                  <a:pt x="22630" y="12735"/>
                </a:cubicBezTo>
                <a:cubicBezTo>
                  <a:pt x="26172" y="3881"/>
                  <a:pt x="35026" y="-1432"/>
                  <a:pt x="43879" y="339"/>
                </a:cubicBezTo>
                <a:lnTo>
                  <a:pt x="918639" y="269496"/>
                </a:lnTo>
                <a:cubicBezTo>
                  <a:pt x="927492" y="273037"/>
                  <a:pt x="932805" y="281891"/>
                  <a:pt x="931034" y="290745"/>
                </a:cubicBezTo>
                <a:cubicBezTo>
                  <a:pt x="872599" y="492613"/>
                  <a:pt x="684897" y="634274"/>
                  <a:pt x="475947" y="634274"/>
                </a:cubicBezTo>
                <a:close/>
                <a:moveTo>
                  <a:pt x="50963" y="39296"/>
                </a:moveTo>
                <a:cubicBezTo>
                  <a:pt x="15547" y="170333"/>
                  <a:pt x="40338" y="306682"/>
                  <a:pt x="120022" y="416470"/>
                </a:cubicBezTo>
                <a:cubicBezTo>
                  <a:pt x="203249" y="531569"/>
                  <a:pt x="330744" y="597088"/>
                  <a:pt x="472405" y="597088"/>
                </a:cubicBezTo>
                <a:cubicBezTo>
                  <a:pt x="474176" y="597088"/>
                  <a:pt x="474176" y="597088"/>
                  <a:pt x="475947" y="597088"/>
                </a:cubicBezTo>
                <a:cubicBezTo>
                  <a:pt x="663648" y="597088"/>
                  <a:pt x="831871" y="474905"/>
                  <a:pt x="892077" y="297828"/>
                </a:cubicBezTo>
                <a:lnTo>
                  <a:pt x="50963" y="39296"/>
                </a:lnTo>
                <a:close/>
              </a:path>
            </a:pathLst>
          </a:custGeom>
          <a:solidFill>
            <a:srgbClr val="000000"/>
          </a:solidFill>
          <a:ln w="17689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pic>
        <p:nvPicPr>
          <p:cNvPr id="2097171" name="图片 14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45730" y="-19050"/>
            <a:ext cx="36830" cy="6877050"/>
          </a:xfrm>
          <a:prstGeom prst="rect">
            <a:avLst/>
          </a:prstGeom>
        </p:spPr>
      </p:pic>
      <p:sp>
        <p:nvSpPr>
          <p:cNvPr id="1048702" name="矩形 142"/>
          <p:cNvSpPr/>
          <p:nvPr>
            <p:custDataLst>
              <p:tags r:id="rId15"/>
            </p:custDataLst>
          </p:nvPr>
        </p:nvSpPr>
        <p:spPr>
          <a:xfrm>
            <a:off x="338455" y="1480185"/>
            <a:ext cx="9871075" cy="2753360"/>
          </a:xfrm>
          <a:prstGeom prst="rect">
            <a:avLst/>
          </a:pr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pic>
        <p:nvPicPr>
          <p:cNvPr id="2097173" name="图片 29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77825" y="1515110"/>
            <a:ext cx="9831705" cy="2725420"/>
          </a:xfrm>
          <a:prstGeom prst="rect">
            <a:avLst/>
          </a:prstGeom>
        </p:spPr>
      </p:pic>
      <p:sp>
        <p:nvSpPr>
          <p:cNvPr id="1048704" name="矩形 308"/>
          <p:cNvSpPr/>
          <p:nvPr>
            <p:custDataLst>
              <p:tags r:id="rId18"/>
            </p:custDataLst>
          </p:nvPr>
        </p:nvSpPr>
        <p:spPr>
          <a:xfrm>
            <a:off x="491490" y="4580255"/>
            <a:ext cx="11514455" cy="914400"/>
          </a:xfrm>
          <a:prstGeom prst="rect">
            <a:avLst/>
          </a:prstGeom>
          <a:solidFill>
            <a:schemeClr val="tx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06" name="矩形 307"/>
          <p:cNvSpPr/>
          <p:nvPr>
            <p:custDataLst>
              <p:tags r:id="rId19"/>
            </p:custDataLst>
          </p:nvPr>
        </p:nvSpPr>
        <p:spPr>
          <a:xfrm>
            <a:off x="339090" y="4463415"/>
            <a:ext cx="11514455" cy="91440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08" name="任意多边形: 形状 312"/>
          <p:cNvSpPr/>
          <p:nvPr>
            <p:custDataLst>
              <p:tags r:id="rId20"/>
            </p:custDataLst>
          </p:nvPr>
        </p:nvSpPr>
        <p:spPr>
          <a:xfrm>
            <a:off x="556260" y="4164965"/>
            <a:ext cx="1094740" cy="1080770"/>
          </a:xfrm>
          <a:custGeom>
            <a:gdLst>
              <a:gd name="connsiteX0" fmla="*/ 1517333 w 1517332"/>
              <a:gd name="connsiteY0" fmla="*/ 975360 h 1498282"/>
              <a:gd name="connsiteX1" fmla="*/ 1102043 w 1517332"/>
              <a:gd name="connsiteY1" fmla="*/ 1130618 h 1498282"/>
              <a:gd name="connsiteX2" fmla="*/ 1050608 w 1517332"/>
              <a:gd name="connsiteY2" fmla="*/ 1498283 h 1498282"/>
              <a:gd name="connsiteX3" fmla="*/ 769620 w 1517332"/>
              <a:gd name="connsiteY3" fmla="*/ 1254443 h 1498282"/>
              <a:gd name="connsiteX4" fmla="*/ 361950 w 1517332"/>
              <a:gd name="connsiteY4" fmla="*/ 1405890 h 1498282"/>
              <a:gd name="connsiteX5" fmla="*/ 0 w 1517332"/>
              <a:gd name="connsiteY5" fmla="*/ 430530 h 1498282"/>
              <a:gd name="connsiteX6" fmla="*/ 1155383 w 1517332"/>
              <a:gd name="connsiteY6" fmla="*/ 0 h 14982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7332" h="1498282">
                <a:moveTo>
                  <a:pt x="1517333" y="975360"/>
                </a:moveTo>
                <a:lnTo>
                  <a:pt x="1102043" y="1130618"/>
                </a:lnTo>
                <a:lnTo>
                  <a:pt x="1050608" y="1498283"/>
                </a:lnTo>
                <a:lnTo>
                  <a:pt x="769620" y="1254443"/>
                </a:lnTo>
                <a:lnTo>
                  <a:pt x="361950" y="1405890"/>
                </a:lnTo>
                <a:lnTo>
                  <a:pt x="0" y="430530"/>
                </a:lnTo>
                <a:lnTo>
                  <a:pt x="1155383" y="0"/>
                </a:lnTo>
                <a:close/>
              </a:path>
            </a:pathLst>
          </a:custGeom>
          <a:solidFill>
            <a:srgbClr val="020202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10" name="任意多边形: 形状 314"/>
          <p:cNvSpPr/>
          <p:nvPr>
            <p:custDataLst>
              <p:tags r:id="rId21"/>
            </p:custDataLst>
          </p:nvPr>
        </p:nvSpPr>
        <p:spPr>
          <a:xfrm>
            <a:off x="461645" y="4121785"/>
            <a:ext cx="1094740" cy="1082040"/>
          </a:xfrm>
          <a:custGeom>
            <a:gdLst>
              <a:gd name="connsiteX0" fmla="*/ 1517333 w 1517332"/>
              <a:gd name="connsiteY0" fmla="*/ 975360 h 1499234"/>
              <a:gd name="connsiteX1" fmla="*/ 1102043 w 1517332"/>
              <a:gd name="connsiteY1" fmla="*/ 1130618 h 1499234"/>
              <a:gd name="connsiteX2" fmla="*/ 1050608 w 1517332"/>
              <a:gd name="connsiteY2" fmla="*/ 1499235 h 1499234"/>
              <a:gd name="connsiteX3" fmla="*/ 769620 w 1517332"/>
              <a:gd name="connsiteY3" fmla="*/ 1254443 h 1499234"/>
              <a:gd name="connsiteX4" fmla="*/ 361950 w 1517332"/>
              <a:gd name="connsiteY4" fmla="*/ 1405890 h 1499234"/>
              <a:gd name="connsiteX5" fmla="*/ 0 w 1517332"/>
              <a:gd name="connsiteY5" fmla="*/ 430530 h 1499234"/>
              <a:gd name="connsiteX6" fmla="*/ 1155383 w 1517332"/>
              <a:gd name="connsiteY6" fmla="*/ 0 h 14992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7332" h="1499234">
                <a:moveTo>
                  <a:pt x="1517333" y="975360"/>
                </a:moveTo>
                <a:lnTo>
                  <a:pt x="1102043" y="1130618"/>
                </a:lnTo>
                <a:lnTo>
                  <a:pt x="1050608" y="1499235"/>
                </a:lnTo>
                <a:lnTo>
                  <a:pt x="769620" y="1254443"/>
                </a:lnTo>
                <a:lnTo>
                  <a:pt x="361950" y="1405890"/>
                </a:lnTo>
                <a:lnTo>
                  <a:pt x="0" y="430530"/>
                </a:lnTo>
                <a:lnTo>
                  <a:pt x="1155383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12" name="任意多边形: 形状 315"/>
          <p:cNvSpPr/>
          <p:nvPr>
            <p:custDataLst>
              <p:tags r:id="rId22"/>
            </p:custDataLst>
          </p:nvPr>
        </p:nvSpPr>
        <p:spPr>
          <a:xfrm>
            <a:off x="455295" y="4114800"/>
            <a:ext cx="1108710" cy="1095375"/>
          </a:xfrm>
          <a:custGeom>
            <a:gdLst>
              <a:gd name="connsiteX0" fmla="*/ 1059777 w 1536623"/>
              <a:gd name="connsiteY0" fmla="*/ 1518047 h 1518046"/>
              <a:gd name="connsiteX1" fmla="*/ 1053109 w 1536623"/>
              <a:gd name="connsiteY1" fmla="*/ 1516142 h 1518046"/>
              <a:gd name="connsiteX2" fmla="*/ 775932 w 1536623"/>
              <a:gd name="connsiteY2" fmla="*/ 1275159 h 1518046"/>
              <a:gd name="connsiteX3" fmla="*/ 373977 w 1536623"/>
              <a:gd name="connsiteY3" fmla="*/ 1424702 h 1518046"/>
              <a:gd name="connsiteX4" fmla="*/ 366357 w 1536623"/>
              <a:gd name="connsiteY4" fmla="*/ 1424702 h 1518046"/>
              <a:gd name="connsiteX5" fmla="*/ 361594 w 1536623"/>
              <a:gd name="connsiteY5" fmla="*/ 1418987 h 1518046"/>
              <a:gd name="connsiteX6" fmla="*/ 597 w 1536623"/>
              <a:gd name="connsiteY6" fmla="*/ 443627 h 1518046"/>
              <a:gd name="connsiteX7" fmla="*/ 6312 w 1536623"/>
              <a:gd name="connsiteY7" fmla="*/ 431244 h 1518046"/>
              <a:gd name="connsiteX8" fmla="*/ 1161694 w 1536623"/>
              <a:gd name="connsiteY8" fmla="*/ 714 h 1518046"/>
              <a:gd name="connsiteX9" fmla="*/ 1169314 w 1536623"/>
              <a:gd name="connsiteY9" fmla="*/ 714 h 1518046"/>
              <a:gd name="connsiteX10" fmla="*/ 1174077 w 1536623"/>
              <a:gd name="connsiteY10" fmla="*/ 6429 h 1518046"/>
              <a:gd name="connsiteX11" fmla="*/ 1536027 w 1536623"/>
              <a:gd name="connsiteY11" fmla="*/ 981789 h 1518046"/>
              <a:gd name="connsiteX12" fmla="*/ 1530312 w 1536623"/>
              <a:gd name="connsiteY12" fmla="*/ 994172 h 1518046"/>
              <a:gd name="connsiteX13" fmla="*/ 1119784 w 1536623"/>
              <a:gd name="connsiteY13" fmla="*/ 1146572 h 1518046"/>
              <a:gd name="connsiteX14" fmla="*/ 1069302 w 1536623"/>
              <a:gd name="connsiteY14" fmla="*/ 1509474 h 1518046"/>
              <a:gd name="connsiteX15" fmla="*/ 1063587 w 1536623"/>
              <a:gd name="connsiteY15" fmla="*/ 1517094 h 1518046"/>
              <a:gd name="connsiteX16" fmla="*/ 1059777 w 1536623"/>
              <a:gd name="connsiteY16" fmla="*/ 1518047 h 1518046"/>
              <a:gd name="connsiteX17" fmla="*/ 778789 w 1536623"/>
              <a:gd name="connsiteY17" fmla="*/ 1254204 h 1518046"/>
              <a:gd name="connsiteX18" fmla="*/ 785457 w 1536623"/>
              <a:gd name="connsiteY18" fmla="*/ 1256109 h 1518046"/>
              <a:gd name="connsiteX19" fmla="*/ 1053109 w 1536623"/>
              <a:gd name="connsiteY19" fmla="*/ 1489472 h 1518046"/>
              <a:gd name="connsiteX20" fmla="*/ 1102639 w 1536623"/>
              <a:gd name="connsiteY20" fmla="*/ 1137999 h 1518046"/>
              <a:gd name="connsiteX21" fmla="*/ 1108354 w 1536623"/>
              <a:gd name="connsiteY21" fmla="*/ 1130379 h 1518046"/>
              <a:gd name="connsiteX22" fmla="*/ 1515072 w 1536623"/>
              <a:gd name="connsiteY22" fmla="*/ 978932 h 1518046"/>
              <a:gd name="connsiteX23" fmla="*/ 1158837 w 1536623"/>
              <a:gd name="connsiteY23" fmla="*/ 21669 h 1518046"/>
              <a:gd name="connsiteX24" fmla="*/ 21552 w 1536623"/>
              <a:gd name="connsiteY24" fmla="*/ 445532 h 1518046"/>
              <a:gd name="connsiteX25" fmla="*/ 376834 w 1536623"/>
              <a:gd name="connsiteY25" fmla="*/ 1402794 h 1518046"/>
              <a:gd name="connsiteX26" fmla="*/ 775932 w 1536623"/>
              <a:gd name="connsiteY26" fmla="*/ 1254204 h 1518046"/>
              <a:gd name="connsiteX27" fmla="*/ 778789 w 1536623"/>
              <a:gd name="connsiteY27" fmla="*/ 1254204 h 1518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536623" h="1518046">
                <a:moveTo>
                  <a:pt x="1059777" y="1518047"/>
                </a:moveTo>
                <a:cubicBezTo>
                  <a:pt x="1057872" y="1518047"/>
                  <a:pt x="1055014" y="1517094"/>
                  <a:pt x="1053109" y="1516142"/>
                </a:cubicBezTo>
                <a:lnTo>
                  <a:pt x="775932" y="1275159"/>
                </a:lnTo>
                <a:lnTo>
                  <a:pt x="373977" y="1424702"/>
                </a:lnTo>
                <a:cubicBezTo>
                  <a:pt x="372072" y="1425654"/>
                  <a:pt x="369214" y="1425654"/>
                  <a:pt x="366357" y="1424702"/>
                </a:cubicBezTo>
                <a:cubicBezTo>
                  <a:pt x="364452" y="1423749"/>
                  <a:pt x="362547" y="1421844"/>
                  <a:pt x="361594" y="1418987"/>
                </a:cubicBezTo>
                <a:lnTo>
                  <a:pt x="597" y="443627"/>
                </a:lnTo>
                <a:cubicBezTo>
                  <a:pt x="-1308" y="438864"/>
                  <a:pt x="1549" y="433149"/>
                  <a:pt x="6312" y="431244"/>
                </a:cubicBezTo>
                <a:lnTo>
                  <a:pt x="1161694" y="714"/>
                </a:lnTo>
                <a:cubicBezTo>
                  <a:pt x="1163599" y="-238"/>
                  <a:pt x="1166457" y="-238"/>
                  <a:pt x="1169314" y="714"/>
                </a:cubicBezTo>
                <a:cubicBezTo>
                  <a:pt x="1171219" y="1667"/>
                  <a:pt x="1173124" y="3572"/>
                  <a:pt x="1174077" y="6429"/>
                </a:cubicBezTo>
                <a:lnTo>
                  <a:pt x="1536027" y="981789"/>
                </a:lnTo>
                <a:cubicBezTo>
                  <a:pt x="1537932" y="986552"/>
                  <a:pt x="1535074" y="992267"/>
                  <a:pt x="1530312" y="994172"/>
                </a:cubicBezTo>
                <a:lnTo>
                  <a:pt x="1119784" y="1146572"/>
                </a:lnTo>
                <a:lnTo>
                  <a:pt x="1069302" y="1509474"/>
                </a:lnTo>
                <a:cubicBezTo>
                  <a:pt x="1068349" y="1513284"/>
                  <a:pt x="1066444" y="1516142"/>
                  <a:pt x="1063587" y="1517094"/>
                </a:cubicBezTo>
                <a:cubicBezTo>
                  <a:pt x="1061682" y="1517094"/>
                  <a:pt x="1060729" y="1518047"/>
                  <a:pt x="1059777" y="1518047"/>
                </a:cubicBezTo>
                <a:close/>
                <a:moveTo>
                  <a:pt x="778789" y="1254204"/>
                </a:moveTo>
                <a:cubicBezTo>
                  <a:pt x="780694" y="1254204"/>
                  <a:pt x="783552" y="1255157"/>
                  <a:pt x="785457" y="1256109"/>
                </a:cubicBezTo>
                <a:lnTo>
                  <a:pt x="1053109" y="1489472"/>
                </a:lnTo>
                <a:lnTo>
                  <a:pt x="1102639" y="1137999"/>
                </a:lnTo>
                <a:cubicBezTo>
                  <a:pt x="1103592" y="1134189"/>
                  <a:pt x="1105497" y="1131332"/>
                  <a:pt x="1108354" y="1130379"/>
                </a:cubicBezTo>
                <a:lnTo>
                  <a:pt x="1515072" y="978932"/>
                </a:lnTo>
                <a:lnTo>
                  <a:pt x="1158837" y="21669"/>
                </a:lnTo>
                <a:lnTo>
                  <a:pt x="21552" y="445532"/>
                </a:lnTo>
                <a:lnTo>
                  <a:pt x="376834" y="1402794"/>
                </a:lnTo>
                <a:lnTo>
                  <a:pt x="775932" y="1254204"/>
                </a:lnTo>
                <a:cubicBezTo>
                  <a:pt x="776884" y="1254204"/>
                  <a:pt x="777837" y="1254204"/>
                  <a:pt x="778789" y="1254204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14" name="任意多边形: 形状 316"/>
          <p:cNvSpPr/>
          <p:nvPr>
            <p:custDataLst>
              <p:tags r:id="rId23"/>
            </p:custDataLst>
          </p:nvPr>
        </p:nvSpPr>
        <p:spPr>
          <a:xfrm>
            <a:off x="743585" y="4399280"/>
            <a:ext cx="491490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16" name="任意多边形: 形状 302"/>
          <p:cNvSpPr/>
          <p:nvPr>
            <p:custDataLst>
              <p:tags r:id="rId24"/>
            </p:custDataLst>
          </p:nvPr>
        </p:nvSpPr>
        <p:spPr>
          <a:xfrm>
            <a:off x="2298065" y="950595"/>
            <a:ext cx="3705860" cy="1022985"/>
          </a:xfrm>
          <a:custGeom>
            <a:gdLst>
              <a:gd name="connsiteX0" fmla="*/ 511342 w 3705726"/>
              <a:gd name="connsiteY0" fmla="*/ 0 h 1022684"/>
              <a:gd name="connsiteX1" fmla="*/ 935355 w 3705726"/>
              <a:gd name="connsiteY1" fmla="*/ 225446 h 1022684"/>
              <a:gd name="connsiteX2" fmla="*/ 958515 w 3705726"/>
              <a:gd name="connsiteY2" fmla="*/ 268117 h 1022684"/>
              <a:gd name="connsiteX3" fmla="*/ 981676 w 3705726"/>
              <a:gd name="connsiteY3" fmla="*/ 225446 h 1022684"/>
              <a:gd name="connsiteX4" fmla="*/ 1405689 w 3705726"/>
              <a:gd name="connsiteY4" fmla="*/ 0 h 1022684"/>
              <a:gd name="connsiteX5" fmla="*/ 1829701 w 3705726"/>
              <a:gd name="connsiteY5" fmla="*/ 225446 h 1022684"/>
              <a:gd name="connsiteX6" fmla="*/ 1852862 w 3705726"/>
              <a:gd name="connsiteY6" fmla="*/ 268117 h 1022684"/>
              <a:gd name="connsiteX7" fmla="*/ 1876023 w 3705726"/>
              <a:gd name="connsiteY7" fmla="*/ 225446 h 1022684"/>
              <a:gd name="connsiteX8" fmla="*/ 2300036 w 3705726"/>
              <a:gd name="connsiteY8" fmla="*/ 0 h 1022684"/>
              <a:gd name="connsiteX9" fmla="*/ 2724049 w 3705726"/>
              <a:gd name="connsiteY9" fmla="*/ 225446 h 1022684"/>
              <a:gd name="connsiteX10" fmla="*/ 2747210 w 3705726"/>
              <a:gd name="connsiteY10" fmla="*/ 268117 h 1022684"/>
              <a:gd name="connsiteX11" fmla="*/ 2770372 w 3705726"/>
              <a:gd name="connsiteY11" fmla="*/ 225446 h 1022684"/>
              <a:gd name="connsiteX12" fmla="*/ 3194384 w 3705726"/>
              <a:gd name="connsiteY12" fmla="*/ 0 h 1022684"/>
              <a:gd name="connsiteX13" fmla="*/ 3705726 w 3705726"/>
              <a:gd name="connsiteY13" fmla="*/ 511342 h 1022684"/>
              <a:gd name="connsiteX14" fmla="*/ 3194384 w 3705726"/>
              <a:gd name="connsiteY14" fmla="*/ 1022684 h 1022684"/>
              <a:gd name="connsiteX15" fmla="*/ 2770372 w 3705726"/>
              <a:gd name="connsiteY15" fmla="*/ 797238 h 1022684"/>
              <a:gd name="connsiteX16" fmla="*/ 2747210 w 3705726"/>
              <a:gd name="connsiteY16" fmla="*/ 754567 h 1022684"/>
              <a:gd name="connsiteX17" fmla="*/ 2724049 w 3705726"/>
              <a:gd name="connsiteY17" fmla="*/ 797238 h 1022684"/>
              <a:gd name="connsiteX18" fmla="*/ 2300036 w 3705726"/>
              <a:gd name="connsiteY18" fmla="*/ 1022684 h 1022684"/>
              <a:gd name="connsiteX19" fmla="*/ 1876023 w 3705726"/>
              <a:gd name="connsiteY19" fmla="*/ 797238 h 1022684"/>
              <a:gd name="connsiteX20" fmla="*/ 1852862 w 3705726"/>
              <a:gd name="connsiteY20" fmla="*/ 754568 h 1022684"/>
              <a:gd name="connsiteX21" fmla="*/ 1829701 w 3705726"/>
              <a:gd name="connsiteY21" fmla="*/ 797238 h 1022684"/>
              <a:gd name="connsiteX22" fmla="*/ 1405689 w 3705726"/>
              <a:gd name="connsiteY22" fmla="*/ 1022684 h 1022684"/>
              <a:gd name="connsiteX23" fmla="*/ 981676 w 3705726"/>
              <a:gd name="connsiteY23" fmla="*/ 797238 h 1022684"/>
              <a:gd name="connsiteX24" fmla="*/ 958515 w 3705726"/>
              <a:gd name="connsiteY24" fmla="*/ 754568 h 1022684"/>
              <a:gd name="connsiteX25" fmla="*/ 935355 w 3705726"/>
              <a:gd name="connsiteY25" fmla="*/ 797238 h 1022684"/>
              <a:gd name="connsiteX26" fmla="*/ 511342 w 3705726"/>
              <a:gd name="connsiteY26" fmla="*/ 1022684 h 1022684"/>
              <a:gd name="connsiteX27" fmla="*/ 0 w 3705726"/>
              <a:gd name="connsiteY27" fmla="*/ 511342 h 1022684"/>
              <a:gd name="connsiteX28" fmla="*/ 511342 w 3705726"/>
              <a:gd name="connsiteY28" fmla="*/ 0 h 1022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705726" h="1022684">
                <a:moveTo>
                  <a:pt x="511342" y="0"/>
                </a:moveTo>
                <a:cubicBezTo>
                  <a:pt x="687846" y="0"/>
                  <a:pt x="843463" y="89428"/>
                  <a:pt x="935355" y="225446"/>
                </a:cubicBezTo>
                <a:lnTo>
                  <a:pt x="958515" y="268117"/>
                </a:lnTo>
                <a:lnTo>
                  <a:pt x="981676" y="225446"/>
                </a:lnTo>
                <a:cubicBezTo>
                  <a:pt x="1073568" y="89428"/>
                  <a:pt x="1229185" y="0"/>
                  <a:pt x="1405689" y="0"/>
                </a:cubicBezTo>
                <a:cubicBezTo>
                  <a:pt x="1582193" y="0"/>
                  <a:pt x="1737810" y="89428"/>
                  <a:pt x="1829701" y="225446"/>
                </a:cubicBezTo>
                <a:lnTo>
                  <a:pt x="1852862" y="268117"/>
                </a:lnTo>
                <a:lnTo>
                  <a:pt x="1876023" y="225446"/>
                </a:lnTo>
                <a:cubicBezTo>
                  <a:pt x="1967915" y="89428"/>
                  <a:pt x="2123532" y="0"/>
                  <a:pt x="2300036" y="0"/>
                </a:cubicBezTo>
                <a:cubicBezTo>
                  <a:pt x="2476540" y="0"/>
                  <a:pt x="2632157" y="89428"/>
                  <a:pt x="2724049" y="225446"/>
                </a:cubicBezTo>
                <a:lnTo>
                  <a:pt x="2747210" y="268117"/>
                </a:lnTo>
                <a:lnTo>
                  <a:pt x="2770372" y="225446"/>
                </a:lnTo>
                <a:cubicBezTo>
                  <a:pt x="2862263" y="89428"/>
                  <a:pt x="3017881" y="0"/>
                  <a:pt x="3194384" y="0"/>
                </a:cubicBezTo>
                <a:cubicBezTo>
                  <a:pt x="3476790" y="0"/>
                  <a:pt x="3705726" y="228936"/>
                  <a:pt x="3705726" y="511342"/>
                </a:cubicBezTo>
                <a:cubicBezTo>
                  <a:pt x="3705726" y="793748"/>
                  <a:pt x="3476790" y="1022684"/>
                  <a:pt x="3194384" y="1022684"/>
                </a:cubicBezTo>
                <a:cubicBezTo>
                  <a:pt x="3017881" y="1022684"/>
                  <a:pt x="2862263" y="933256"/>
                  <a:pt x="2770372" y="797238"/>
                </a:cubicBezTo>
                <a:lnTo>
                  <a:pt x="2747210" y="754567"/>
                </a:lnTo>
                <a:lnTo>
                  <a:pt x="2724049" y="797238"/>
                </a:lnTo>
                <a:cubicBezTo>
                  <a:pt x="2632157" y="933256"/>
                  <a:pt x="2476540" y="1022684"/>
                  <a:pt x="2300036" y="1022684"/>
                </a:cubicBezTo>
                <a:cubicBezTo>
                  <a:pt x="2123532" y="1022684"/>
                  <a:pt x="1967915" y="933256"/>
                  <a:pt x="1876023" y="797238"/>
                </a:cubicBezTo>
                <a:lnTo>
                  <a:pt x="1852862" y="754568"/>
                </a:lnTo>
                <a:lnTo>
                  <a:pt x="1829701" y="797238"/>
                </a:lnTo>
                <a:cubicBezTo>
                  <a:pt x="1737810" y="933256"/>
                  <a:pt x="1582193" y="1022684"/>
                  <a:pt x="1405689" y="1022684"/>
                </a:cubicBezTo>
                <a:cubicBezTo>
                  <a:pt x="1229185" y="1022684"/>
                  <a:pt x="1073568" y="933256"/>
                  <a:pt x="981676" y="797238"/>
                </a:cubicBezTo>
                <a:lnTo>
                  <a:pt x="958515" y="754568"/>
                </a:lnTo>
                <a:lnTo>
                  <a:pt x="935355" y="797238"/>
                </a:lnTo>
                <a:cubicBezTo>
                  <a:pt x="843463" y="933256"/>
                  <a:pt x="687846" y="1022684"/>
                  <a:pt x="511342" y="1022684"/>
                </a:cubicBezTo>
                <a:cubicBezTo>
                  <a:pt x="228936" y="1022684"/>
                  <a:pt x="0" y="793748"/>
                  <a:pt x="0" y="511342"/>
                </a:cubicBezTo>
                <a:cubicBezTo>
                  <a:pt x="0" y="228936"/>
                  <a:pt x="228936" y="0"/>
                  <a:pt x="511342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18" name="椭圆 295"/>
          <p:cNvSpPr/>
          <p:nvPr>
            <p:custDataLst>
              <p:tags r:id="rId25"/>
            </p:custDataLst>
          </p:nvPr>
        </p:nvSpPr>
        <p:spPr>
          <a:xfrm>
            <a:off x="2404110" y="1061085"/>
            <a:ext cx="800100" cy="800100"/>
          </a:xfrm>
          <a:prstGeom prst="ellipse">
            <a:avLst/>
          </a:prstGeom>
          <a:solidFill>
            <a:schemeClr val="accent3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20" name="任意多边形: 形状 353"/>
          <p:cNvSpPr/>
          <p:nvPr>
            <p:custDataLst>
              <p:tags r:id="rId26"/>
            </p:custDataLst>
          </p:nvPr>
        </p:nvSpPr>
        <p:spPr>
          <a:xfrm flipH="1" flipV="1">
            <a:off x="1597660" y="476885"/>
            <a:ext cx="770255" cy="802640"/>
          </a:xfrm>
          <a:custGeom>
            <a:gdLst>
              <a:gd name="connsiteX0" fmla="*/ 1143000 w 2269958"/>
              <a:gd name="connsiteY0" fmla="*/ 2366210 h 2366210"/>
              <a:gd name="connsiteX1" fmla="*/ 1135481 w 2269958"/>
              <a:gd name="connsiteY1" fmla="*/ 2366210 h 2366210"/>
              <a:gd name="connsiteX2" fmla="*/ 1134477 w 2269958"/>
              <a:gd name="connsiteY2" fmla="*/ 2366210 h 2366210"/>
              <a:gd name="connsiteX3" fmla="*/ 1126958 w 2269958"/>
              <a:gd name="connsiteY3" fmla="*/ 2366210 h 2366210"/>
              <a:gd name="connsiteX4" fmla="*/ 1126958 w 2269958"/>
              <a:gd name="connsiteY4" fmla="*/ 2334032 h 2366210"/>
              <a:gd name="connsiteX5" fmla="*/ 1122531 w 2269958"/>
              <a:gd name="connsiteY5" fmla="*/ 2315087 h 2366210"/>
              <a:gd name="connsiteX6" fmla="*/ 126815 w 2269958"/>
              <a:gd name="connsiteY6" fmla="*/ 1192501 h 2366210"/>
              <a:gd name="connsiteX7" fmla="*/ 103648 w 2269958"/>
              <a:gd name="connsiteY7" fmla="*/ 1191126 h 2366210"/>
              <a:gd name="connsiteX8" fmla="*/ 0 w 2269958"/>
              <a:gd name="connsiteY8" fmla="*/ 1191126 h 2366210"/>
              <a:gd name="connsiteX9" fmla="*/ 0 w 2269958"/>
              <a:gd name="connsiteY9" fmla="*/ 1189971 h 2366210"/>
              <a:gd name="connsiteX10" fmla="*/ 0 w 2269958"/>
              <a:gd name="connsiteY10" fmla="*/ 1176239 h 2366210"/>
              <a:gd name="connsiteX11" fmla="*/ 0 w 2269958"/>
              <a:gd name="connsiteY11" fmla="*/ 1175084 h 2366210"/>
              <a:gd name="connsiteX12" fmla="*/ 103648 w 2269958"/>
              <a:gd name="connsiteY12" fmla="*/ 1175084 h 2366210"/>
              <a:gd name="connsiteX13" fmla="*/ 126815 w 2269958"/>
              <a:gd name="connsiteY13" fmla="*/ 1173709 h 2366210"/>
              <a:gd name="connsiteX14" fmla="*/ 1122531 w 2269958"/>
              <a:gd name="connsiteY14" fmla="*/ 51123 h 2366210"/>
              <a:gd name="connsiteX15" fmla="*/ 1126958 w 2269958"/>
              <a:gd name="connsiteY15" fmla="*/ 32178 h 2366210"/>
              <a:gd name="connsiteX16" fmla="*/ 1126958 w 2269958"/>
              <a:gd name="connsiteY16" fmla="*/ 0 h 2366210"/>
              <a:gd name="connsiteX17" fmla="*/ 1134477 w 2269958"/>
              <a:gd name="connsiteY17" fmla="*/ 0 h 2366210"/>
              <a:gd name="connsiteX18" fmla="*/ 1135481 w 2269958"/>
              <a:gd name="connsiteY18" fmla="*/ 0 h 2366210"/>
              <a:gd name="connsiteX19" fmla="*/ 1143000 w 2269958"/>
              <a:gd name="connsiteY19" fmla="*/ 0 h 2366210"/>
              <a:gd name="connsiteX20" fmla="*/ 1143000 w 2269958"/>
              <a:gd name="connsiteY20" fmla="*/ 32178 h 2366210"/>
              <a:gd name="connsiteX21" fmla="*/ 1147427 w 2269958"/>
              <a:gd name="connsiteY21" fmla="*/ 51123 h 2366210"/>
              <a:gd name="connsiteX22" fmla="*/ 2143143 w 2269958"/>
              <a:gd name="connsiteY22" fmla="*/ 1173709 h 2366210"/>
              <a:gd name="connsiteX23" fmla="*/ 2166310 w 2269958"/>
              <a:gd name="connsiteY23" fmla="*/ 1175084 h 2366210"/>
              <a:gd name="connsiteX24" fmla="*/ 2269958 w 2269958"/>
              <a:gd name="connsiteY24" fmla="*/ 1175084 h 2366210"/>
              <a:gd name="connsiteX25" fmla="*/ 2269958 w 2269958"/>
              <a:gd name="connsiteY25" fmla="*/ 1176239 h 2366210"/>
              <a:gd name="connsiteX26" fmla="*/ 2269958 w 2269958"/>
              <a:gd name="connsiteY26" fmla="*/ 1189971 h 2366210"/>
              <a:gd name="connsiteX27" fmla="*/ 2269958 w 2269958"/>
              <a:gd name="connsiteY27" fmla="*/ 1191126 h 2366210"/>
              <a:gd name="connsiteX28" fmla="*/ 2166310 w 2269958"/>
              <a:gd name="connsiteY28" fmla="*/ 1191126 h 2366210"/>
              <a:gd name="connsiteX29" fmla="*/ 2143143 w 2269958"/>
              <a:gd name="connsiteY29" fmla="*/ 1192501 h 2366210"/>
              <a:gd name="connsiteX30" fmla="*/ 1147427 w 2269958"/>
              <a:gd name="connsiteY30" fmla="*/ 2315087 h 2366210"/>
              <a:gd name="connsiteX31" fmla="*/ 1143000 w 2269958"/>
              <a:gd name="connsiteY31" fmla="*/ 2334032 h 23662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269958" h="2366210">
                <a:moveTo>
                  <a:pt x="1143000" y="2366210"/>
                </a:moveTo>
                <a:lnTo>
                  <a:pt x="1135481" y="2366210"/>
                </a:lnTo>
                <a:lnTo>
                  <a:pt x="1134477" y="2366210"/>
                </a:lnTo>
                <a:lnTo>
                  <a:pt x="1126958" y="2366210"/>
                </a:lnTo>
                <a:lnTo>
                  <a:pt x="1126958" y="2334032"/>
                </a:lnTo>
                <a:lnTo>
                  <a:pt x="1122531" y="2315087"/>
                </a:lnTo>
                <a:cubicBezTo>
                  <a:pt x="954721" y="1693655"/>
                  <a:pt x="575935" y="1246027"/>
                  <a:pt x="126815" y="1192501"/>
                </a:cubicBezTo>
                <a:lnTo>
                  <a:pt x="103648" y="1191126"/>
                </a:lnTo>
                <a:lnTo>
                  <a:pt x="0" y="1191126"/>
                </a:lnTo>
                <a:lnTo>
                  <a:pt x="0" y="1189971"/>
                </a:lnTo>
                <a:lnTo>
                  <a:pt x="0" y="1176239"/>
                </a:lnTo>
                <a:lnTo>
                  <a:pt x="0" y="1175084"/>
                </a:lnTo>
                <a:lnTo>
                  <a:pt x="103648" y="1175084"/>
                </a:lnTo>
                <a:lnTo>
                  <a:pt x="126815" y="1173709"/>
                </a:lnTo>
                <a:cubicBezTo>
                  <a:pt x="575935" y="1120183"/>
                  <a:pt x="954721" y="672555"/>
                  <a:pt x="1122531" y="51123"/>
                </a:cubicBezTo>
                <a:lnTo>
                  <a:pt x="1126958" y="32178"/>
                </a:lnTo>
                <a:lnTo>
                  <a:pt x="1126958" y="0"/>
                </a:lnTo>
                <a:lnTo>
                  <a:pt x="1134477" y="0"/>
                </a:lnTo>
                <a:lnTo>
                  <a:pt x="1135481" y="0"/>
                </a:lnTo>
                <a:lnTo>
                  <a:pt x="1143000" y="0"/>
                </a:lnTo>
                <a:lnTo>
                  <a:pt x="1143000" y="32178"/>
                </a:lnTo>
                <a:lnTo>
                  <a:pt x="1147427" y="51123"/>
                </a:lnTo>
                <a:cubicBezTo>
                  <a:pt x="1315237" y="672555"/>
                  <a:pt x="1694024" y="1120183"/>
                  <a:pt x="2143143" y="1173709"/>
                </a:cubicBezTo>
                <a:lnTo>
                  <a:pt x="2166310" y="1175084"/>
                </a:lnTo>
                <a:lnTo>
                  <a:pt x="2269958" y="1175084"/>
                </a:lnTo>
                <a:lnTo>
                  <a:pt x="2269958" y="1176239"/>
                </a:lnTo>
                <a:lnTo>
                  <a:pt x="2269958" y="1189971"/>
                </a:lnTo>
                <a:lnTo>
                  <a:pt x="2269958" y="1191126"/>
                </a:lnTo>
                <a:lnTo>
                  <a:pt x="2166310" y="1191126"/>
                </a:lnTo>
                <a:lnTo>
                  <a:pt x="2143143" y="1192501"/>
                </a:lnTo>
                <a:cubicBezTo>
                  <a:pt x="1694024" y="1246027"/>
                  <a:pt x="1315237" y="1693655"/>
                  <a:pt x="1147427" y="2315087"/>
                </a:cubicBezTo>
                <a:lnTo>
                  <a:pt x="1143000" y="2334032"/>
                </a:lnTo>
                <a:close/>
              </a:path>
            </a:pathLst>
          </a:custGeom>
          <a:solidFill>
            <a:schemeClr val="accent4"/>
          </a:solidFill>
          <a:ln w="381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22" name="椭圆 12"/>
          <p:cNvSpPr/>
          <p:nvPr>
            <p:custDataLst>
              <p:tags r:id="rId27"/>
            </p:custDataLst>
          </p:nvPr>
        </p:nvSpPr>
        <p:spPr>
          <a:xfrm>
            <a:off x="3306445" y="1061085"/>
            <a:ext cx="800100" cy="800100"/>
          </a:xfrm>
          <a:prstGeom prst="ellipse">
            <a:avLst/>
          </a:prstGeom>
          <a:solidFill>
            <a:schemeClr val="accent4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24" name="椭圆 11"/>
          <p:cNvSpPr/>
          <p:nvPr>
            <p:custDataLst>
              <p:tags r:id="rId28"/>
            </p:custDataLst>
          </p:nvPr>
        </p:nvSpPr>
        <p:spPr>
          <a:xfrm>
            <a:off x="4202430" y="1061085"/>
            <a:ext cx="800100" cy="800100"/>
          </a:xfrm>
          <a:prstGeom prst="ellipse">
            <a:avLst/>
          </a:prstGeom>
          <a:solidFill>
            <a:schemeClr val="accent2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26" name="椭圆 14"/>
          <p:cNvSpPr/>
          <p:nvPr>
            <p:custDataLst>
              <p:tags r:id="rId29"/>
            </p:custDataLst>
          </p:nvPr>
        </p:nvSpPr>
        <p:spPr>
          <a:xfrm>
            <a:off x="5090160" y="1061085"/>
            <a:ext cx="800100" cy="800100"/>
          </a:xfrm>
          <a:prstGeom prst="ellipse">
            <a:avLst/>
          </a:prstGeom>
          <a:solidFill>
            <a:schemeClr val="accent5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28" name="任意多边形: 形状 316"/>
          <p:cNvSpPr/>
          <p:nvPr>
            <p:custDataLst>
              <p:tags r:id="rId30"/>
            </p:custDataLst>
          </p:nvPr>
        </p:nvSpPr>
        <p:spPr>
          <a:xfrm rot="1260000">
            <a:off x="2533650" y="1235710"/>
            <a:ext cx="490855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30" name="任意多边形: 形状 316"/>
          <p:cNvSpPr/>
          <p:nvPr>
            <p:custDataLst>
              <p:tags r:id="rId31"/>
            </p:custDataLst>
          </p:nvPr>
        </p:nvSpPr>
        <p:spPr>
          <a:xfrm rot="1260000">
            <a:off x="5228590" y="1236345"/>
            <a:ext cx="490855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32" name="任意多边形: 形状 316"/>
          <p:cNvSpPr/>
          <p:nvPr>
            <p:custDataLst>
              <p:tags r:id="rId32"/>
            </p:custDataLst>
          </p:nvPr>
        </p:nvSpPr>
        <p:spPr>
          <a:xfrm rot="1260000">
            <a:off x="3439795" y="1236345"/>
            <a:ext cx="490855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34" name="任意多边形: 形状 316"/>
          <p:cNvSpPr/>
          <p:nvPr>
            <p:custDataLst>
              <p:tags r:id="rId33"/>
            </p:custDataLst>
          </p:nvPr>
        </p:nvSpPr>
        <p:spPr>
          <a:xfrm rot="1260000">
            <a:off x="4335780" y="1236980"/>
            <a:ext cx="490855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36" name="矩形 1"/>
          <p:cNvSpPr/>
          <p:nvPr>
            <p:custDataLst>
              <p:tags r:id="rId34"/>
            </p:custDataLst>
          </p:nvPr>
        </p:nvSpPr>
        <p:spPr>
          <a:xfrm>
            <a:off x="1883410" y="4642485"/>
            <a:ext cx="3145155" cy="590550"/>
          </a:xfrm>
          <a:custGeom>
            <a:gdLst>
              <a:gd name="connsiteX0" fmla="*/ 0 w 2422798"/>
              <a:gd name="connsiteY0" fmla="*/ 0 h 504056"/>
              <a:gd name="connsiteX1" fmla="*/ 2422798 w 2422798"/>
              <a:gd name="connsiteY1" fmla="*/ 0 h 504056"/>
              <a:gd name="connsiteX2" fmla="*/ 2422798 w 2422798"/>
              <a:gd name="connsiteY2" fmla="*/ 504056 h 504056"/>
              <a:gd name="connsiteX3" fmla="*/ 0 w 2422798"/>
              <a:gd name="connsiteY3" fmla="*/ 504056 h 504056"/>
              <a:gd name="connsiteX4" fmla="*/ 0 w 2422798"/>
              <a:gd name="connsiteY4" fmla="*/ 0 h 504056"/>
              <a:gd name="connsiteX0-1" fmla="*/ 0 w 2422798"/>
              <a:gd name="connsiteY0-2" fmla="*/ 0 h 504056"/>
              <a:gd name="connsiteX1-3" fmla="*/ 2422798 w 2422798"/>
              <a:gd name="connsiteY1-4" fmla="*/ 0 h 504056"/>
              <a:gd name="connsiteX2-5" fmla="*/ 2123617 w 2422798"/>
              <a:gd name="connsiteY2-6" fmla="*/ 499842 h 504056"/>
              <a:gd name="connsiteX3-7" fmla="*/ 0 w 2422798"/>
              <a:gd name="connsiteY3-8" fmla="*/ 504056 h 504056"/>
              <a:gd name="connsiteX4-9" fmla="*/ 0 w 2422798"/>
              <a:gd name="connsiteY4-10" fmla="*/ 0 h 50405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22798" h="504056">
                <a:moveTo>
                  <a:pt x="0" y="0"/>
                </a:moveTo>
                <a:lnTo>
                  <a:pt x="2422798" y="0"/>
                </a:lnTo>
                <a:lnTo>
                  <a:pt x="2123617" y="499842"/>
                </a:lnTo>
                <a:lnTo>
                  <a:pt x="0" y="504056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>
              <a:latin typeface="MiSans" panose="00000500000000000000" charset="-122"/>
              <a:ea typeface="MiSans" panose="00000500000000000000" charset="-122"/>
              <a:cs typeface="+mn-ea"/>
              <a:sym typeface="+mn-lt"/>
            </a:endParaRPr>
          </a:p>
        </p:txBody>
      </p:sp>
      <p:sp>
        <p:nvSpPr>
          <p:cNvPr id="1048738" name="任意多边形 20"/>
          <p:cNvSpPr/>
          <p:nvPr>
            <p:custDataLst>
              <p:tags r:id="rId35"/>
            </p:custDataLst>
          </p:nvPr>
        </p:nvSpPr>
        <p:spPr>
          <a:xfrm>
            <a:off x="4661535" y="4657725"/>
            <a:ext cx="641985" cy="555625"/>
          </a:xfrm>
          <a:custGeom>
            <a:gdLst>
              <a:gd name="connsiteX0" fmla="*/ 578 w 1011"/>
              <a:gd name="connsiteY0" fmla="*/ 0 h 877"/>
              <a:gd name="connsiteX1" fmla="*/ 1011 w 1011"/>
              <a:gd name="connsiteY1" fmla="*/ 3 h 877"/>
              <a:gd name="connsiteX2" fmla="*/ 1011 w 1011"/>
              <a:gd name="connsiteY2" fmla="*/ 875 h 877"/>
              <a:gd name="connsiteX3" fmla="*/ 0 w 1011"/>
              <a:gd name="connsiteY3" fmla="*/ 877 h 877"/>
              <a:gd name="connsiteX4" fmla="*/ 578 w 1011"/>
              <a:gd name="connsiteY4" fmla="*/ 0 h 8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1" h="877">
                <a:moveTo>
                  <a:pt x="578" y="0"/>
                </a:moveTo>
                <a:lnTo>
                  <a:pt x="1011" y="3"/>
                </a:lnTo>
                <a:lnTo>
                  <a:pt x="1011" y="875"/>
                </a:lnTo>
                <a:lnTo>
                  <a:pt x="0" y="877"/>
                </a:lnTo>
                <a:lnTo>
                  <a:pt x="578" y="0"/>
                </a:lnTo>
                <a:close/>
              </a:path>
            </a:pathLst>
          </a:custGeom>
          <a:solidFill>
            <a:schemeClr val="accent4"/>
          </a:solidFill>
          <a:ln w="317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40" name="任意多边形: 形状 354"/>
          <p:cNvSpPr/>
          <p:nvPr>
            <p:custDataLst>
              <p:tags r:id="rId36"/>
            </p:custDataLst>
          </p:nvPr>
        </p:nvSpPr>
        <p:spPr>
          <a:xfrm flipH="1" flipV="1">
            <a:off x="2067560" y="4803775"/>
            <a:ext cx="256540" cy="267970"/>
          </a:xfrm>
          <a:custGeom>
            <a:gdLst>
              <a:gd name="connsiteX0" fmla="*/ 1143000 w 2269958"/>
              <a:gd name="connsiteY0" fmla="*/ 2366210 h 2366210"/>
              <a:gd name="connsiteX1" fmla="*/ 1135481 w 2269958"/>
              <a:gd name="connsiteY1" fmla="*/ 2366210 h 2366210"/>
              <a:gd name="connsiteX2" fmla="*/ 1134477 w 2269958"/>
              <a:gd name="connsiteY2" fmla="*/ 2366210 h 2366210"/>
              <a:gd name="connsiteX3" fmla="*/ 1126958 w 2269958"/>
              <a:gd name="connsiteY3" fmla="*/ 2366210 h 2366210"/>
              <a:gd name="connsiteX4" fmla="*/ 1126958 w 2269958"/>
              <a:gd name="connsiteY4" fmla="*/ 2334032 h 2366210"/>
              <a:gd name="connsiteX5" fmla="*/ 1122531 w 2269958"/>
              <a:gd name="connsiteY5" fmla="*/ 2315087 h 2366210"/>
              <a:gd name="connsiteX6" fmla="*/ 126815 w 2269958"/>
              <a:gd name="connsiteY6" fmla="*/ 1192501 h 2366210"/>
              <a:gd name="connsiteX7" fmla="*/ 103648 w 2269958"/>
              <a:gd name="connsiteY7" fmla="*/ 1191126 h 2366210"/>
              <a:gd name="connsiteX8" fmla="*/ 0 w 2269958"/>
              <a:gd name="connsiteY8" fmla="*/ 1191126 h 2366210"/>
              <a:gd name="connsiteX9" fmla="*/ 0 w 2269958"/>
              <a:gd name="connsiteY9" fmla="*/ 1189971 h 2366210"/>
              <a:gd name="connsiteX10" fmla="*/ 0 w 2269958"/>
              <a:gd name="connsiteY10" fmla="*/ 1176239 h 2366210"/>
              <a:gd name="connsiteX11" fmla="*/ 0 w 2269958"/>
              <a:gd name="connsiteY11" fmla="*/ 1175084 h 2366210"/>
              <a:gd name="connsiteX12" fmla="*/ 103648 w 2269958"/>
              <a:gd name="connsiteY12" fmla="*/ 1175084 h 2366210"/>
              <a:gd name="connsiteX13" fmla="*/ 126815 w 2269958"/>
              <a:gd name="connsiteY13" fmla="*/ 1173709 h 2366210"/>
              <a:gd name="connsiteX14" fmla="*/ 1122531 w 2269958"/>
              <a:gd name="connsiteY14" fmla="*/ 51123 h 2366210"/>
              <a:gd name="connsiteX15" fmla="*/ 1126958 w 2269958"/>
              <a:gd name="connsiteY15" fmla="*/ 32178 h 2366210"/>
              <a:gd name="connsiteX16" fmla="*/ 1126958 w 2269958"/>
              <a:gd name="connsiteY16" fmla="*/ 0 h 2366210"/>
              <a:gd name="connsiteX17" fmla="*/ 1134477 w 2269958"/>
              <a:gd name="connsiteY17" fmla="*/ 0 h 2366210"/>
              <a:gd name="connsiteX18" fmla="*/ 1135481 w 2269958"/>
              <a:gd name="connsiteY18" fmla="*/ 0 h 2366210"/>
              <a:gd name="connsiteX19" fmla="*/ 1143000 w 2269958"/>
              <a:gd name="connsiteY19" fmla="*/ 0 h 2366210"/>
              <a:gd name="connsiteX20" fmla="*/ 1143000 w 2269958"/>
              <a:gd name="connsiteY20" fmla="*/ 32178 h 2366210"/>
              <a:gd name="connsiteX21" fmla="*/ 1147427 w 2269958"/>
              <a:gd name="connsiteY21" fmla="*/ 51123 h 2366210"/>
              <a:gd name="connsiteX22" fmla="*/ 2143143 w 2269958"/>
              <a:gd name="connsiteY22" fmla="*/ 1173709 h 2366210"/>
              <a:gd name="connsiteX23" fmla="*/ 2166310 w 2269958"/>
              <a:gd name="connsiteY23" fmla="*/ 1175084 h 2366210"/>
              <a:gd name="connsiteX24" fmla="*/ 2269958 w 2269958"/>
              <a:gd name="connsiteY24" fmla="*/ 1175084 h 2366210"/>
              <a:gd name="connsiteX25" fmla="*/ 2269958 w 2269958"/>
              <a:gd name="connsiteY25" fmla="*/ 1176239 h 2366210"/>
              <a:gd name="connsiteX26" fmla="*/ 2269958 w 2269958"/>
              <a:gd name="connsiteY26" fmla="*/ 1189971 h 2366210"/>
              <a:gd name="connsiteX27" fmla="*/ 2269958 w 2269958"/>
              <a:gd name="connsiteY27" fmla="*/ 1191126 h 2366210"/>
              <a:gd name="connsiteX28" fmla="*/ 2166310 w 2269958"/>
              <a:gd name="connsiteY28" fmla="*/ 1191126 h 2366210"/>
              <a:gd name="connsiteX29" fmla="*/ 2143143 w 2269958"/>
              <a:gd name="connsiteY29" fmla="*/ 1192501 h 2366210"/>
              <a:gd name="connsiteX30" fmla="*/ 1147427 w 2269958"/>
              <a:gd name="connsiteY30" fmla="*/ 2315087 h 2366210"/>
              <a:gd name="connsiteX31" fmla="*/ 1143000 w 2269958"/>
              <a:gd name="connsiteY31" fmla="*/ 2334032 h 23662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269958" h="2366210">
                <a:moveTo>
                  <a:pt x="1143000" y="2366210"/>
                </a:moveTo>
                <a:lnTo>
                  <a:pt x="1135481" y="2366210"/>
                </a:lnTo>
                <a:lnTo>
                  <a:pt x="1134477" y="2366210"/>
                </a:lnTo>
                <a:lnTo>
                  <a:pt x="1126958" y="2366210"/>
                </a:lnTo>
                <a:lnTo>
                  <a:pt x="1126958" y="2334032"/>
                </a:lnTo>
                <a:lnTo>
                  <a:pt x="1122531" y="2315087"/>
                </a:lnTo>
                <a:cubicBezTo>
                  <a:pt x="954721" y="1693655"/>
                  <a:pt x="575935" y="1246027"/>
                  <a:pt x="126815" y="1192501"/>
                </a:cubicBezTo>
                <a:lnTo>
                  <a:pt x="103648" y="1191126"/>
                </a:lnTo>
                <a:lnTo>
                  <a:pt x="0" y="1191126"/>
                </a:lnTo>
                <a:lnTo>
                  <a:pt x="0" y="1189971"/>
                </a:lnTo>
                <a:lnTo>
                  <a:pt x="0" y="1176239"/>
                </a:lnTo>
                <a:lnTo>
                  <a:pt x="0" y="1175084"/>
                </a:lnTo>
                <a:lnTo>
                  <a:pt x="103648" y="1175084"/>
                </a:lnTo>
                <a:lnTo>
                  <a:pt x="126815" y="1173709"/>
                </a:lnTo>
                <a:cubicBezTo>
                  <a:pt x="575935" y="1120183"/>
                  <a:pt x="954721" y="672555"/>
                  <a:pt x="1122531" y="51123"/>
                </a:cubicBezTo>
                <a:lnTo>
                  <a:pt x="1126958" y="32178"/>
                </a:lnTo>
                <a:lnTo>
                  <a:pt x="1126958" y="0"/>
                </a:lnTo>
                <a:lnTo>
                  <a:pt x="1134477" y="0"/>
                </a:lnTo>
                <a:lnTo>
                  <a:pt x="1135481" y="0"/>
                </a:lnTo>
                <a:lnTo>
                  <a:pt x="1143000" y="0"/>
                </a:lnTo>
                <a:lnTo>
                  <a:pt x="1143000" y="32178"/>
                </a:lnTo>
                <a:lnTo>
                  <a:pt x="1147427" y="51123"/>
                </a:lnTo>
                <a:cubicBezTo>
                  <a:pt x="1315237" y="672555"/>
                  <a:pt x="1694024" y="1120183"/>
                  <a:pt x="2143143" y="1173709"/>
                </a:cubicBezTo>
                <a:lnTo>
                  <a:pt x="2166310" y="1175084"/>
                </a:lnTo>
                <a:lnTo>
                  <a:pt x="2269958" y="1175084"/>
                </a:lnTo>
                <a:lnTo>
                  <a:pt x="2269958" y="1176239"/>
                </a:lnTo>
                <a:lnTo>
                  <a:pt x="2269958" y="1189971"/>
                </a:lnTo>
                <a:lnTo>
                  <a:pt x="2269958" y="1191126"/>
                </a:lnTo>
                <a:lnTo>
                  <a:pt x="2166310" y="1191126"/>
                </a:lnTo>
                <a:lnTo>
                  <a:pt x="2143143" y="1192501"/>
                </a:lnTo>
                <a:cubicBezTo>
                  <a:pt x="1694024" y="1246027"/>
                  <a:pt x="1315237" y="1693655"/>
                  <a:pt x="1147427" y="2315087"/>
                </a:cubicBezTo>
                <a:lnTo>
                  <a:pt x="1143000" y="2334032"/>
                </a:lnTo>
                <a:close/>
              </a:path>
            </a:pathLst>
          </a:custGeom>
          <a:solidFill>
            <a:schemeClr val="accent4"/>
          </a:solidFill>
          <a:ln w="127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74" hasCustomPrompt="1"/>
            <p:custDataLst>
              <p:tags r:id="rId37"/>
            </p:custDataLst>
          </p:nvPr>
        </p:nvSpPr>
        <p:spPr>
          <a:xfrm>
            <a:off x="888365" y="1595120"/>
            <a:ext cx="8169910" cy="17081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2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44" name="副标题"/>
          <p:cNvSpPr txBox="1">
            <a:spLocks noGrp="1"/>
          </p:cNvSpPr>
          <p:nvPr>
            <p:ph type="body" idx="73" hasCustomPrompt="1"/>
            <p:custDataLst>
              <p:tags r:id="rId38"/>
            </p:custDataLst>
          </p:nvPr>
        </p:nvSpPr>
        <p:spPr>
          <a:xfrm>
            <a:off x="889000" y="3450590"/>
            <a:ext cx="8168640" cy="7708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0" i="0" u="none" strike="noStrike" kern="0" cap="none" spc="200" normalizeH="0" baseline="0" noProof="1">
                <a:solidFill>
                  <a:schemeClr val="accent3"/>
                </a:solidFill>
                <a:latin typeface="+mj-ea"/>
                <a:ea typeface="+mj-ea"/>
                <a:cs typeface="黑体" panose="02010609060101010101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46" name="署名"/>
          <p:cNvSpPr txBox="1">
            <a:spLocks noGrp="1"/>
          </p:cNvSpPr>
          <p:nvPr>
            <p:ph type="body" idx="72" hasCustomPrompt="1"/>
            <p:custDataLst>
              <p:tags r:id="rId39"/>
            </p:custDataLst>
          </p:nvPr>
        </p:nvSpPr>
        <p:spPr>
          <a:xfrm>
            <a:off x="2463165" y="4653915"/>
            <a:ext cx="2840355" cy="466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黑体" panose="02010609060101010101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48" name="矩形 13"/>
          <p:cNvSpPr/>
          <p:nvPr>
            <p:custDataLst>
              <p:tags r:id="rId40"/>
            </p:custDataLst>
          </p:nvPr>
        </p:nvSpPr>
        <p:spPr>
          <a:xfrm>
            <a:off x="635" y="6120765"/>
            <a:ext cx="9979025" cy="746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cxnSp>
        <p:nvCxnSpPr>
          <p:cNvPr id="3145733" name="直接连接符 7"/>
          <p:cNvCxnSpPr/>
          <p:nvPr>
            <p:custDataLst>
              <p:tags r:id="rId41"/>
            </p:custDataLst>
          </p:nvPr>
        </p:nvCxnSpPr>
        <p:spPr>
          <a:xfrm>
            <a:off x="0" y="6129655"/>
            <a:ext cx="1000379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5" name="直接连接符 9"/>
          <p:cNvCxnSpPr/>
          <p:nvPr>
            <p:custDataLst>
              <p:tags r:id="rId42"/>
            </p:custDataLst>
          </p:nvPr>
        </p:nvCxnSpPr>
        <p:spPr>
          <a:xfrm flipH="1">
            <a:off x="9987280" y="6127750"/>
            <a:ext cx="0" cy="73533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50" name="任意多边形: 形状 354"/>
          <p:cNvSpPr/>
          <p:nvPr>
            <p:custDataLst>
              <p:tags r:id="rId43"/>
            </p:custDataLst>
          </p:nvPr>
        </p:nvSpPr>
        <p:spPr>
          <a:xfrm flipH="1" flipV="1">
            <a:off x="7469505" y="5815330"/>
            <a:ext cx="597535" cy="622935"/>
          </a:xfrm>
          <a:custGeom>
            <a:gdLst>
              <a:gd name="connsiteX0" fmla="*/ 1143000 w 2269958"/>
              <a:gd name="connsiteY0" fmla="*/ 2366210 h 2366210"/>
              <a:gd name="connsiteX1" fmla="*/ 1135481 w 2269958"/>
              <a:gd name="connsiteY1" fmla="*/ 2366210 h 2366210"/>
              <a:gd name="connsiteX2" fmla="*/ 1134477 w 2269958"/>
              <a:gd name="connsiteY2" fmla="*/ 2366210 h 2366210"/>
              <a:gd name="connsiteX3" fmla="*/ 1126958 w 2269958"/>
              <a:gd name="connsiteY3" fmla="*/ 2366210 h 2366210"/>
              <a:gd name="connsiteX4" fmla="*/ 1126958 w 2269958"/>
              <a:gd name="connsiteY4" fmla="*/ 2334032 h 2366210"/>
              <a:gd name="connsiteX5" fmla="*/ 1122531 w 2269958"/>
              <a:gd name="connsiteY5" fmla="*/ 2315087 h 2366210"/>
              <a:gd name="connsiteX6" fmla="*/ 126815 w 2269958"/>
              <a:gd name="connsiteY6" fmla="*/ 1192501 h 2366210"/>
              <a:gd name="connsiteX7" fmla="*/ 103648 w 2269958"/>
              <a:gd name="connsiteY7" fmla="*/ 1191126 h 2366210"/>
              <a:gd name="connsiteX8" fmla="*/ 0 w 2269958"/>
              <a:gd name="connsiteY8" fmla="*/ 1191126 h 2366210"/>
              <a:gd name="connsiteX9" fmla="*/ 0 w 2269958"/>
              <a:gd name="connsiteY9" fmla="*/ 1189971 h 2366210"/>
              <a:gd name="connsiteX10" fmla="*/ 0 w 2269958"/>
              <a:gd name="connsiteY10" fmla="*/ 1176239 h 2366210"/>
              <a:gd name="connsiteX11" fmla="*/ 0 w 2269958"/>
              <a:gd name="connsiteY11" fmla="*/ 1175084 h 2366210"/>
              <a:gd name="connsiteX12" fmla="*/ 103648 w 2269958"/>
              <a:gd name="connsiteY12" fmla="*/ 1175084 h 2366210"/>
              <a:gd name="connsiteX13" fmla="*/ 126815 w 2269958"/>
              <a:gd name="connsiteY13" fmla="*/ 1173709 h 2366210"/>
              <a:gd name="connsiteX14" fmla="*/ 1122531 w 2269958"/>
              <a:gd name="connsiteY14" fmla="*/ 51123 h 2366210"/>
              <a:gd name="connsiteX15" fmla="*/ 1126958 w 2269958"/>
              <a:gd name="connsiteY15" fmla="*/ 32178 h 2366210"/>
              <a:gd name="connsiteX16" fmla="*/ 1126958 w 2269958"/>
              <a:gd name="connsiteY16" fmla="*/ 0 h 2366210"/>
              <a:gd name="connsiteX17" fmla="*/ 1134477 w 2269958"/>
              <a:gd name="connsiteY17" fmla="*/ 0 h 2366210"/>
              <a:gd name="connsiteX18" fmla="*/ 1135481 w 2269958"/>
              <a:gd name="connsiteY18" fmla="*/ 0 h 2366210"/>
              <a:gd name="connsiteX19" fmla="*/ 1143000 w 2269958"/>
              <a:gd name="connsiteY19" fmla="*/ 0 h 2366210"/>
              <a:gd name="connsiteX20" fmla="*/ 1143000 w 2269958"/>
              <a:gd name="connsiteY20" fmla="*/ 32178 h 2366210"/>
              <a:gd name="connsiteX21" fmla="*/ 1147427 w 2269958"/>
              <a:gd name="connsiteY21" fmla="*/ 51123 h 2366210"/>
              <a:gd name="connsiteX22" fmla="*/ 2143143 w 2269958"/>
              <a:gd name="connsiteY22" fmla="*/ 1173709 h 2366210"/>
              <a:gd name="connsiteX23" fmla="*/ 2166310 w 2269958"/>
              <a:gd name="connsiteY23" fmla="*/ 1175084 h 2366210"/>
              <a:gd name="connsiteX24" fmla="*/ 2269958 w 2269958"/>
              <a:gd name="connsiteY24" fmla="*/ 1175084 h 2366210"/>
              <a:gd name="connsiteX25" fmla="*/ 2269958 w 2269958"/>
              <a:gd name="connsiteY25" fmla="*/ 1176239 h 2366210"/>
              <a:gd name="connsiteX26" fmla="*/ 2269958 w 2269958"/>
              <a:gd name="connsiteY26" fmla="*/ 1189971 h 2366210"/>
              <a:gd name="connsiteX27" fmla="*/ 2269958 w 2269958"/>
              <a:gd name="connsiteY27" fmla="*/ 1191126 h 2366210"/>
              <a:gd name="connsiteX28" fmla="*/ 2166310 w 2269958"/>
              <a:gd name="connsiteY28" fmla="*/ 1191126 h 2366210"/>
              <a:gd name="connsiteX29" fmla="*/ 2143143 w 2269958"/>
              <a:gd name="connsiteY29" fmla="*/ 1192501 h 2366210"/>
              <a:gd name="connsiteX30" fmla="*/ 1147427 w 2269958"/>
              <a:gd name="connsiteY30" fmla="*/ 2315087 h 2366210"/>
              <a:gd name="connsiteX31" fmla="*/ 1143000 w 2269958"/>
              <a:gd name="connsiteY31" fmla="*/ 2334032 h 23662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269958" h="2366210">
                <a:moveTo>
                  <a:pt x="1143000" y="2366210"/>
                </a:moveTo>
                <a:lnTo>
                  <a:pt x="1135481" y="2366210"/>
                </a:lnTo>
                <a:lnTo>
                  <a:pt x="1134477" y="2366210"/>
                </a:lnTo>
                <a:lnTo>
                  <a:pt x="1126958" y="2366210"/>
                </a:lnTo>
                <a:lnTo>
                  <a:pt x="1126958" y="2334032"/>
                </a:lnTo>
                <a:lnTo>
                  <a:pt x="1122531" y="2315087"/>
                </a:lnTo>
                <a:cubicBezTo>
                  <a:pt x="954721" y="1693655"/>
                  <a:pt x="575935" y="1246027"/>
                  <a:pt x="126815" y="1192501"/>
                </a:cubicBezTo>
                <a:lnTo>
                  <a:pt x="103648" y="1191126"/>
                </a:lnTo>
                <a:lnTo>
                  <a:pt x="0" y="1191126"/>
                </a:lnTo>
                <a:lnTo>
                  <a:pt x="0" y="1189971"/>
                </a:lnTo>
                <a:lnTo>
                  <a:pt x="0" y="1176239"/>
                </a:lnTo>
                <a:lnTo>
                  <a:pt x="0" y="1175084"/>
                </a:lnTo>
                <a:lnTo>
                  <a:pt x="103648" y="1175084"/>
                </a:lnTo>
                <a:lnTo>
                  <a:pt x="126815" y="1173709"/>
                </a:lnTo>
                <a:cubicBezTo>
                  <a:pt x="575935" y="1120183"/>
                  <a:pt x="954721" y="672555"/>
                  <a:pt x="1122531" y="51123"/>
                </a:cubicBezTo>
                <a:lnTo>
                  <a:pt x="1126958" y="32178"/>
                </a:lnTo>
                <a:lnTo>
                  <a:pt x="1126958" y="0"/>
                </a:lnTo>
                <a:lnTo>
                  <a:pt x="1134477" y="0"/>
                </a:lnTo>
                <a:lnTo>
                  <a:pt x="1135481" y="0"/>
                </a:lnTo>
                <a:lnTo>
                  <a:pt x="1143000" y="0"/>
                </a:lnTo>
                <a:lnTo>
                  <a:pt x="1143000" y="32178"/>
                </a:lnTo>
                <a:lnTo>
                  <a:pt x="1147427" y="51123"/>
                </a:lnTo>
                <a:cubicBezTo>
                  <a:pt x="1315237" y="672555"/>
                  <a:pt x="1694024" y="1120183"/>
                  <a:pt x="2143143" y="1173709"/>
                </a:cubicBezTo>
                <a:lnTo>
                  <a:pt x="2166310" y="1175084"/>
                </a:lnTo>
                <a:lnTo>
                  <a:pt x="2269958" y="1175084"/>
                </a:lnTo>
                <a:lnTo>
                  <a:pt x="2269958" y="1176239"/>
                </a:lnTo>
                <a:lnTo>
                  <a:pt x="2269958" y="1189971"/>
                </a:lnTo>
                <a:lnTo>
                  <a:pt x="2269958" y="1191126"/>
                </a:lnTo>
                <a:lnTo>
                  <a:pt x="2166310" y="1191126"/>
                </a:lnTo>
                <a:lnTo>
                  <a:pt x="2143143" y="1192501"/>
                </a:lnTo>
                <a:cubicBezTo>
                  <a:pt x="1694024" y="1246027"/>
                  <a:pt x="1315237" y="1693655"/>
                  <a:pt x="1147427" y="2315087"/>
                </a:cubicBezTo>
                <a:lnTo>
                  <a:pt x="1143000" y="2334032"/>
                </a:lnTo>
                <a:close/>
              </a:path>
            </a:pathLst>
          </a:custGeom>
          <a:solidFill>
            <a:schemeClr val="accent4"/>
          </a:solidFill>
          <a:ln w="381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52" name="任意多边形: 形状 169"/>
          <p:cNvSpPr/>
          <p:nvPr>
            <p:custDataLst>
              <p:tags r:id="rId44"/>
            </p:custDataLst>
          </p:nvPr>
        </p:nvSpPr>
        <p:spPr>
          <a:xfrm rot="730512" flipH="1">
            <a:off x="9980295" y="5381625"/>
            <a:ext cx="475615" cy="808990"/>
          </a:xfrm>
          <a:custGeom>
            <a:gdLst>
              <a:gd name="connsiteX0" fmla="*/ 0 w 434696"/>
              <a:gd name="connsiteY0" fmla="*/ 0 h 739577"/>
              <a:gd name="connsiteX1" fmla="*/ 434697 w 434696"/>
              <a:gd name="connsiteY1" fmla="*/ 0 h 739577"/>
              <a:gd name="connsiteX2" fmla="*/ 434697 w 434696"/>
              <a:gd name="connsiteY2" fmla="*/ 739577 h 739577"/>
              <a:gd name="connsiteX3" fmla="*/ 0 w 434696"/>
              <a:gd name="connsiteY3" fmla="*/ 739577 h 739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695" h="739577">
                <a:moveTo>
                  <a:pt x="0" y="0"/>
                </a:moveTo>
                <a:lnTo>
                  <a:pt x="434697" y="0"/>
                </a:lnTo>
                <a:lnTo>
                  <a:pt x="434697" y="739577"/>
                </a:lnTo>
                <a:lnTo>
                  <a:pt x="0" y="739577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54" name="任意多边形: 形状 170"/>
          <p:cNvSpPr/>
          <p:nvPr>
            <p:custDataLst>
              <p:tags r:id="rId45"/>
            </p:custDataLst>
          </p:nvPr>
        </p:nvSpPr>
        <p:spPr>
          <a:xfrm flipH="1">
            <a:off x="9900920" y="5340985"/>
            <a:ext cx="525145" cy="450850"/>
          </a:xfrm>
          <a:custGeom>
            <a:gdLst>
              <a:gd name="connsiteX0" fmla="*/ 410962 w 479950"/>
              <a:gd name="connsiteY0" fmla="*/ 412446 h 412445"/>
              <a:gd name="connsiteX1" fmla="*/ 479950 w 479950"/>
              <a:gd name="connsiteY1" fmla="*/ 91242 h 412445"/>
              <a:gd name="connsiteX2" fmla="*/ 54894 w 479950"/>
              <a:gd name="connsiteY2" fmla="*/ 0 h 412445"/>
              <a:gd name="connsiteX3" fmla="*/ 0 w 479950"/>
              <a:gd name="connsiteY3" fmla="*/ 255924 h 4124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949" h="412445">
                <a:moveTo>
                  <a:pt x="410962" y="412446"/>
                </a:moveTo>
                <a:lnTo>
                  <a:pt x="479950" y="91242"/>
                </a:lnTo>
                <a:lnTo>
                  <a:pt x="54894" y="0"/>
                </a:lnTo>
                <a:lnTo>
                  <a:pt x="0" y="255924"/>
                </a:lnTo>
                <a:close/>
              </a:path>
            </a:pathLst>
          </a:custGeom>
          <a:solidFill>
            <a:srgbClr val="020202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56" name="任意多边形: 形状 173"/>
          <p:cNvSpPr/>
          <p:nvPr>
            <p:custDataLst>
              <p:tags r:id="rId46"/>
            </p:custDataLst>
          </p:nvPr>
        </p:nvSpPr>
        <p:spPr>
          <a:xfrm flipH="1">
            <a:off x="9286875" y="5874385"/>
            <a:ext cx="1300480" cy="664845"/>
          </a:xfrm>
          <a:custGeom>
            <a:gdLst>
              <a:gd name="connsiteX0" fmla="*/ 0 w 1189118"/>
              <a:gd name="connsiteY0" fmla="*/ 608283 h 608283"/>
              <a:gd name="connsiteX1" fmla="*/ 1185410 w 1189118"/>
              <a:gd name="connsiteY1" fmla="*/ 608283 h 608283"/>
              <a:gd name="connsiteX2" fmla="*/ 1189119 w 1189118"/>
              <a:gd name="connsiteY2" fmla="*/ 496270 h 608283"/>
              <a:gd name="connsiteX3" fmla="*/ 1073397 w 1189118"/>
              <a:gd name="connsiteY3" fmla="*/ 362744 h 608283"/>
              <a:gd name="connsiteX4" fmla="*/ 887945 w 1189118"/>
              <a:gd name="connsiteY4" fmla="*/ 336781 h 608283"/>
              <a:gd name="connsiteX5" fmla="*/ 806346 w 1189118"/>
              <a:gd name="connsiteY5" fmla="*/ 303400 h 608283"/>
              <a:gd name="connsiteX6" fmla="*/ 706202 w 1189118"/>
              <a:gd name="connsiteY6" fmla="*/ 242571 h 608283"/>
              <a:gd name="connsiteX7" fmla="*/ 557840 w 1189118"/>
              <a:gd name="connsiteY7" fmla="*/ 25964 h 608283"/>
              <a:gd name="connsiteX8" fmla="*/ 553389 w 1189118"/>
              <a:gd name="connsiteY8" fmla="*/ 0 h 608283"/>
              <a:gd name="connsiteX9" fmla="*/ 48218 w 1189118"/>
              <a:gd name="connsiteY9" fmla="*/ 0 h 608283"/>
              <a:gd name="connsiteX10" fmla="*/ 0 w 1189118"/>
              <a:gd name="connsiteY10" fmla="*/ 608283 h 6082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9118" h="608283">
                <a:moveTo>
                  <a:pt x="0" y="608283"/>
                </a:moveTo>
                <a:lnTo>
                  <a:pt x="1185410" y="608283"/>
                </a:lnTo>
                <a:lnTo>
                  <a:pt x="1189119" y="496270"/>
                </a:lnTo>
                <a:cubicBezTo>
                  <a:pt x="1189119" y="428765"/>
                  <a:pt x="1139418" y="371646"/>
                  <a:pt x="1073397" y="362744"/>
                </a:cubicBezTo>
                <a:lnTo>
                  <a:pt x="887945" y="336781"/>
                </a:lnTo>
                <a:cubicBezTo>
                  <a:pt x="858272" y="332330"/>
                  <a:pt x="830825" y="321203"/>
                  <a:pt x="806346" y="303400"/>
                </a:cubicBezTo>
                <a:lnTo>
                  <a:pt x="706202" y="242571"/>
                </a:lnTo>
                <a:cubicBezTo>
                  <a:pt x="628312" y="195096"/>
                  <a:pt x="574160" y="115722"/>
                  <a:pt x="557840" y="25964"/>
                </a:cubicBezTo>
                <a:lnTo>
                  <a:pt x="553389" y="0"/>
                </a:lnTo>
                <a:lnTo>
                  <a:pt x="48218" y="0"/>
                </a:lnTo>
                <a:lnTo>
                  <a:pt x="0" y="608283"/>
                </a:lnTo>
                <a:close/>
              </a:path>
            </a:pathLst>
          </a:custGeom>
          <a:solidFill>
            <a:schemeClr val="accent4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58" name="任意多边形: 形状 174"/>
          <p:cNvSpPr/>
          <p:nvPr>
            <p:custDataLst>
              <p:tags r:id="rId47"/>
            </p:custDataLst>
          </p:nvPr>
        </p:nvSpPr>
        <p:spPr>
          <a:xfrm flipH="1">
            <a:off x="9286875" y="6241415"/>
            <a:ext cx="326390" cy="296545"/>
          </a:xfrm>
          <a:custGeom>
            <a:gdLst>
              <a:gd name="connsiteX0" fmla="*/ 182485 w 298207"/>
              <a:gd name="connsiteY0" fmla="*/ 25963 h 271501"/>
              <a:gd name="connsiteX1" fmla="*/ 0 w 298207"/>
              <a:gd name="connsiteY1" fmla="*/ 0 h 271501"/>
              <a:gd name="connsiteX2" fmla="*/ 0 w 298207"/>
              <a:gd name="connsiteY2" fmla="*/ 271502 h 271501"/>
              <a:gd name="connsiteX3" fmla="*/ 294498 w 298207"/>
              <a:gd name="connsiteY3" fmla="*/ 271502 h 271501"/>
              <a:gd name="connsiteX4" fmla="*/ 298207 w 298207"/>
              <a:gd name="connsiteY4" fmla="*/ 159489 h 271501"/>
              <a:gd name="connsiteX5" fmla="*/ 182485 w 298207"/>
              <a:gd name="connsiteY5" fmla="*/ 25963 h 2715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207" h="271501">
                <a:moveTo>
                  <a:pt x="182485" y="25963"/>
                </a:moveTo>
                <a:lnTo>
                  <a:pt x="0" y="0"/>
                </a:lnTo>
                <a:lnTo>
                  <a:pt x="0" y="271502"/>
                </a:lnTo>
                <a:lnTo>
                  <a:pt x="294498" y="271502"/>
                </a:lnTo>
                <a:lnTo>
                  <a:pt x="298207" y="159489"/>
                </a:lnTo>
                <a:cubicBezTo>
                  <a:pt x="298207" y="92726"/>
                  <a:pt x="249248" y="35607"/>
                  <a:pt x="182485" y="25963"/>
                </a:cubicBezTo>
                <a:close/>
              </a:path>
            </a:pathLst>
          </a:custGeom>
          <a:solidFill>
            <a:srgbClr val="FFFFFF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60" name="任意多边形: 形状 175"/>
          <p:cNvSpPr/>
          <p:nvPr>
            <p:custDataLst>
              <p:tags r:id="rId48"/>
            </p:custDataLst>
          </p:nvPr>
        </p:nvSpPr>
        <p:spPr>
          <a:xfrm flipH="1">
            <a:off x="10336530" y="6240780"/>
            <a:ext cx="250825" cy="270510"/>
          </a:xfrm>
          <a:custGeom>
            <a:gdLst>
              <a:gd name="connsiteX0" fmla="*/ 229358 w 229357"/>
              <a:gd name="connsiteY0" fmla="*/ 247764 h 247764"/>
              <a:gd name="connsiteX1" fmla="*/ 21651 w 229357"/>
              <a:gd name="connsiteY1" fmla="*/ 0 h 247764"/>
              <a:gd name="connsiteX2" fmla="*/ 139 w 229357"/>
              <a:gd name="connsiteY2" fmla="*/ 241830 h 247764"/>
              <a:gd name="connsiteX3" fmla="*/ 229358 w 229357"/>
              <a:gd name="connsiteY3" fmla="*/ 247764 h 2477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57" h="247764">
                <a:moveTo>
                  <a:pt x="229358" y="247764"/>
                </a:moveTo>
                <a:cubicBezTo>
                  <a:pt x="190784" y="91243"/>
                  <a:pt x="79513" y="24480"/>
                  <a:pt x="21651" y="0"/>
                </a:cubicBezTo>
                <a:lnTo>
                  <a:pt x="139" y="241830"/>
                </a:lnTo>
                <a:cubicBezTo>
                  <a:pt x="-6537" y="241830"/>
                  <a:pt x="229358" y="247764"/>
                  <a:pt x="229358" y="247764"/>
                </a:cubicBezTo>
                <a:close/>
              </a:path>
            </a:pathLst>
          </a:custGeom>
          <a:solidFill>
            <a:srgbClr val="020202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62" name="任意多边形: 形状 177"/>
          <p:cNvSpPr/>
          <p:nvPr>
            <p:custDataLst>
              <p:tags r:id="rId49"/>
            </p:custDataLst>
          </p:nvPr>
        </p:nvSpPr>
        <p:spPr>
          <a:xfrm flipH="1">
            <a:off x="9652000" y="6229350"/>
            <a:ext cx="147320" cy="215900"/>
          </a:xfrm>
          <a:custGeom>
            <a:gdLst>
              <a:gd name="connsiteX0" fmla="*/ 7186 w 134545"/>
              <a:gd name="connsiteY0" fmla="*/ 197089 h 197089"/>
              <a:gd name="connsiteX1" fmla="*/ 3477 w 134545"/>
              <a:gd name="connsiteY1" fmla="*/ 195606 h 197089"/>
              <a:gd name="connsiteX2" fmla="*/ 1252 w 134545"/>
              <a:gd name="connsiteY2" fmla="*/ 185220 h 197089"/>
              <a:gd name="connsiteX3" fmla="*/ 120683 w 134545"/>
              <a:gd name="connsiteY3" fmla="*/ 3477 h 197089"/>
              <a:gd name="connsiteX4" fmla="*/ 131068 w 134545"/>
              <a:gd name="connsiteY4" fmla="*/ 1252 h 197089"/>
              <a:gd name="connsiteX5" fmla="*/ 133294 w 134545"/>
              <a:gd name="connsiteY5" fmla="*/ 11637 h 197089"/>
              <a:gd name="connsiteX6" fmla="*/ 13862 w 134545"/>
              <a:gd name="connsiteY6" fmla="*/ 193380 h 197089"/>
              <a:gd name="connsiteX7" fmla="*/ 7186 w 134545"/>
              <a:gd name="connsiteY7" fmla="*/ 197089 h 1970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545" h="197089">
                <a:moveTo>
                  <a:pt x="7186" y="197089"/>
                </a:moveTo>
                <a:cubicBezTo>
                  <a:pt x="5703" y="197089"/>
                  <a:pt x="4219" y="196347"/>
                  <a:pt x="3477" y="195606"/>
                </a:cubicBezTo>
                <a:cubicBezTo>
                  <a:pt x="-232" y="193380"/>
                  <a:pt x="-974" y="188929"/>
                  <a:pt x="1252" y="185220"/>
                </a:cubicBezTo>
                <a:lnTo>
                  <a:pt x="120683" y="3477"/>
                </a:lnTo>
                <a:cubicBezTo>
                  <a:pt x="122908" y="-232"/>
                  <a:pt x="127359" y="-974"/>
                  <a:pt x="131068" y="1252"/>
                </a:cubicBezTo>
                <a:cubicBezTo>
                  <a:pt x="134777" y="3477"/>
                  <a:pt x="135519" y="7928"/>
                  <a:pt x="133294" y="11637"/>
                </a:cubicBezTo>
                <a:lnTo>
                  <a:pt x="13862" y="193380"/>
                </a:lnTo>
                <a:cubicBezTo>
                  <a:pt x="11637" y="196347"/>
                  <a:pt x="9412" y="197089"/>
                  <a:pt x="7186" y="197089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64" name="任意多边形: 形状 178"/>
          <p:cNvSpPr/>
          <p:nvPr>
            <p:custDataLst>
              <p:tags r:id="rId50"/>
            </p:custDataLst>
          </p:nvPr>
        </p:nvSpPr>
        <p:spPr>
          <a:xfrm flipH="1">
            <a:off x="9740900" y="6181090"/>
            <a:ext cx="149860" cy="94615"/>
          </a:xfrm>
          <a:custGeom>
            <a:gdLst>
              <a:gd name="connsiteX0" fmla="*/ 7722 w 137100"/>
              <a:gd name="connsiteY0" fmla="*/ 86354 h 86353"/>
              <a:gd name="connsiteX1" fmla="*/ 1046 w 137100"/>
              <a:gd name="connsiteY1" fmla="*/ 82644 h 86353"/>
              <a:gd name="connsiteX2" fmla="*/ 4013 w 137100"/>
              <a:gd name="connsiteY2" fmla="*/ 72259 h 86353"/>
              <a:gd name="connsiteX3" fmla="*/ 125669 w 137100"/>
              <a:gd name="connsiteY3" fmla="*/ 1046 h 86353"/>
              <a:gd name="connsiteX4" fmla="*/ 136055 w 137100"/>
              <a:gd name="connsiteY4" fmla="*/ 4013 h 86353"/>
              <a:gd name="connsiteX5" fmla="*/ 133088 w 137100"/>
              <a:gd name="connsiteY5" fmla="*/ 14398 h 86353"/>
              <a:gd name="connsiteX6" fmla="*/ 11431 w 137100"/>
              <a:gd name="connsiteY6" fmla="*/ 85612 h 86353"/>
              <a:gd name="connsiteX7" fmla="*/ 7722 w 137100"/>
              <a:gd name="connsiteY7" fmla="*/ 86354 h 863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100" h="86353">
                <a:moveTo>
                  <a:pt x="7722" y="86354"/>
                </a:moveTo>
                <a:cubicBezTo>
                  <a:pt x="5496" y="86354"/>
                  <a:pt x="2529" y="84870"/>
                  <a:pt x="1046" y="82644"/>
                </a:cubicBezTo>
                <a:cubicBezTo>
                  <a:pt x="-1180" y="78935"/>
                  <a:pt x="304" y="74485"/>
                  <a:pt x="4013" y="72259"/>
                </a:cubicBezTo>
                <a:lnTo>
                  <a:pt x="125669" y="1046"/>
                </a:lnTo>
                <a:cubicBezTo>
                  <a:pt x="129379" y="-1180"/>
                  <a:pt x="133829" y="304"/>
                  <a:pt x="136055" y="4013"/>
                </a:cubicBezTo>
                <a:cubicBezTo>
                  <a:pt x="138280" y="7722"/>
                  <a:pt x="136797" y="12173"/>
                  <a:pt x="133088" y="14398"/>
                </a:cubicBezTo>
                <a:lnTo>
                  <a:pt x="11431" y="85612"/>
                </a:lnTo>
                <a:cubicBezTo>
                  <a:pt x="9947" y="85612"/>
                  <a:pt x="9205" y="86354"/>
                  <a:pt x="7722" y="86354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66" name="任意多边形: 形状 179"/>
          <p:cNvSpPr/>
          <p:nvPr>
            <p:custDataLst>
              <p:tags r:id="rId51"/>
            </p:custDataLst>
          </p:nvPr>
        </p:nvSpPr>
        <p:spPr>
          <a:xfrm flipH="1">
            <a:off x="9277985" y="5864860"/>
            <a:ext cx="1317625" cy="682625"/>
          </a:xfrm>
          <a:custGeom>
            <a:gdLst>
              <a:gd name="connsiteX0" fmla="*/ 1192828 w 1204696"/>
              <a:gd name="connsiteY0" fmla="*/ 624603 h 624602"/>
              <a:gd name="connsiteX1" fmla="*/ 7418 w 1204696"/>
              <a:gd name="connsiteY1" fmla="*/ 624603 h 624602"/>
              <a:gd name="connsiteX2" fmla="*/ 2225 w 1204696"/>
              <a:gd name="connsiteY2" fmla="*/ 622377 h 624602"/>
              <a:gd name="connsiteX3" fmla="*/ 0 w 1204696"/>
              <a:gd name="connsiteY3" fmla="*/ 616443 h 624602"/>
              <a:gd name="connsiteX4" fmla="*/ 48218 w 1204696"/>
              <a:gd name="connsiteY4" fmla="*/ 6676 h 624602"/>
              <a:gd name="connsiteX5" fmla="*/ 55636 w 1204696"/>
              <a:gd name="connsiteY5" fmla="*/ 0 h 624602"/>
              <a:gd name="connsiteX6" fmla="*/ 560807 w 1204696"/>
              <a:gd name="connsiteY6" fmla="*/ 0 h 624602"/>
              <a:gd name="connsiteX7" fmla="*/ 568225 w 1204696"/>
              <a:gd name="connsiteY7" fmla="*/ 5934 h 624602"/>
              <a:gd name="connsiteX8" fmla="*/ 572676 w 1204696"/>
              <a:gd name="connsiteY8" fmla="*/ 31898 h 624602"/>
              <a:gd name="connsiteX9" fmla="*/ 718071 w 1204696"/>
              <a:gd name="connsiteY9" fmla="*/ 243313 h 624602"/>
              <a:gd name="connsiteX10" fmla="*/ 818215 w 1204696"/>
              <a:gd name="connsiteY10" fmla="*/ 304141 h 624602"/>
              <a:gd name="connsiteX11" fmla="*/ 896847 w 1204696"/>
              <a:gd name="connsiteY11" fmla="*/ 336781 h 624602"/>
              <a:gd name="connsiteX12" fmla="*/ 1082299 w 1204696"/>
              <a:gd name="connsiteY12" fmla="*/ 362744 h 624602"/>
              <a:gd name="connsiteX13" fmla="*/ 1204697 w 1204696"/>
              <a:gd name="connsiteY13" fmla="*/ 503688 h 624602"/>
              <a:gd name="connsiteX14" fmla="*/ 1200988 w 1204696"/>
              <a:gd name="connsiteY14" fmla="*/ 616443 h 624602"/>
              <a:gd name="connsiteX15" fmla="*/ 1192828 w 1204696"/>
              <a:gd name="connsiteY15" fmla="*/ 624603 h 624602"/>
              <a:gd name="connsiteX16" fmla="*/ 15578 w 1204696"/>
              <a:gd name="connsiteY16" fmla="*/ 609767 h 624602"/>
              <a:gd name="connsiteX17" fmla="*/ 1186152 w 1204696"/>
              <a:gd name="connsiteY17" fmla="*/ 609767 h 624602"/>
              <a:gd name="connsiteX18" fmla="*/ 1189861 w 1204696"/>
              <a:gd name="connsiteY18" fmla="*/ 504430 h 624602"/>
              <a:gd name="connsiteX19" fmla="*/ 1080073 w 1204696"/>
              <a:gd name="connsiteY19" fmla="*/ 378322 h 624602"/>
              <a:gd name="connsiteX20" fmla="*/ 894621 w 1204696"/>
              <a:gd name="connsiteY20" fmla="*/ 352359 h 624602"/>
              <a:gd name="connsiteX21" fmla="*/ 810055 w 1204696"/>
              <a:gd name="connsiteY21" fmla="*/ 317494 h 624602"/>
              <a:gd name="connsiteX22" fmla="*/ 710653 w 1204696"/>
              <a:gd name="connsiteY22" fmla="*/ 256666 h 624602"/>
              <a:gd name="connsiteX23" fmla="*/ 558582 w 1204696"/>
              <a:gd name="connsiteY23" fmla="*/ 34865 h 624602"/>
              <a:gd name="connsiteX24" fmla="*/ 554873 w 1204696"/>
              <a:gd name="connsiteY24" fmla="*/ 14836 h 624602"/>
              <a:gd name="connsiteX25" fmla="*/ 63054 w 1204696"/>
              <a:gd name="connsiteY25" fmla="*/ 14836 h 624602"/>
              <a:gd name="connsiteX26" fmla="*/ 15578 w 1204696"/>
              <a:gd name="connsiteY26" fmla="*/ 609767 h 6246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04696" h="624602">
                <a:moveTo>
                  <a:pt x="1192828" y="624603"/>
                </a:moveTo>
                <a:lnTo>
                  <a:pt x="7418" y="624603"/>
                </a:lnTo>
                <a:cubicBezTo>
                  <a:pt x="5193" y="624603"/>
                  <a:pt x="3709" y="623861"/>
                  <a:pt x="2225" y="622377"/>
                </a:cubicBezTo>
                <a:cubicBezTo>
                  <a:pt x="742" y="620894"/>
                  <a:pt x="0" y="618668"/>
                  <a:pt x="0" y="616443"/>
                </a:cubicBezTo>
                <a:lnTo>
                  <a:pt x="48218" y="6676"/>
                </a:lnTo>
                <a:cubicBezTo>
                  <a:pt x="48218" y="2967"/>
                  <a:pt x="51927" y="0"/>
                  <a:pt x="55636" y="0"/>
                </a:cubicBezTo>
                <a:lnTo>
                  <a:pt x="560807" y="0"/>
                </a:lnTo>
                <a:cubicBezTo>
                  <a:pt x="564516" y="0"/>
                  <a:pt x="567483" y="2225"/>
                  <a:pt x="568225" y="5934"/>
                </a:cubicBezTo>
                <a:lnTo>
                  <a:pt x="572676" y="31898"/>
                </a:lnTo>
                <a:cubicBezTo>
                  <a:pt x="588996" y="120173"/>
                  <a:pt x="641664" y="197321"/>
                  <a:pt x="718071" y="243313"/>
                </a:cubicBezTo>
                <a:lnTo>
                  <a:pt x="818215" y="304141"/>
                </a:lnTo>
                <a:cubicBezTo>
                  <a:pt x="841953" y="321945"/>
                  <a:pt x="868658" y="333072"/>
                  <a:pt x="896847" y="336781"/>
                </a:cubicBezTo>
                <a:lnTo>
                  <a:pt x="1082299" y="362744"/>
                </a:lnTo>
                <a:cubicBezTo>
                  <a:pt x="1152029" y="372388"/>
                  <a:pt x="1204697" y="433216"/>
                  <a:pt x="1204697" y="503688"/>
                </a:cubicBezTo>
                <a:lnTo>
                  <a:pt x="1200988" y="616443"/>
                </a:lnTo>
                <a:cubicBezTo>
                  <a:pt x="1200246" y="621635"/>
                  <a:pt x="1196537" y="624603"/>
                  <a:pt x="1192828" y="624603"/>
                </a:cubicBezTo>
                <a:close/>
                <a:moveTo>
                  <a:pt x="15578" y="609767"/>
                </a:moveTo>
                <a:lnTo>
                  <a:pt x="1186152" y="609767"/>
                </a:lnTo>
                <a:lnTo>
                  <a:pt x="1189861" y="504430"/>
                </a:lnTo>
                <a:cubicBezTo>
                  <a:pt x="1189861" y="441376"/>
                  <a:pt x="1143127" y="387224"/>
                  <a:pt x="1080073" y="378322"/>
                </a:cubicBezTo>
                <a:lnTo>
                  <a:pt x="894621" y="352359"/>
                </a:lnTo>
                <a:cubicBezTo>
                  <a:pt x="864207" y="347908"/>
                  <a:pt x="834534" y="336039"/>
                  <a:pt x="810055" y="317494"/>
                </a:cubicBezTo>
                <a:lnTo>
                  <a:pt x="710653" y="256666"/>
                </a:lnTo>
                <a:cubicBezTo>
                  <a:pt x="630537" y="207706"/>
                  <a:pt x="575643" y="126849"/>
                  <a:pt x="558582" y="34865"/>
                </a:cubicBezTo>
                <a:lnTo>
                  <a:pt x="554873" y="14836"/>
                </a:lnTo>
                <a:lnTo>
                  <a:pt x="63054" y="14836"/>
                </a:lnTo>
                <a:lnTo>
                  <a:pt x="15578" y="609767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68" name="任意多边形: 形状 180"/>
          <p:cNvSpPr/>
          <p:nvPr>
            <p:custDataLst>
              <p:tags r:id="rId52"/>
            </p:custDataLst>
          </p:nvPr>
        </p:nvSpPr>
        <p:spPr>
          <a:xfrm flipH="1">
            <a:off x="9202420" y="6505575"/>
            <a:ext cx="1443355" cy="196215"/>
          </a:xfrm>
          <a:custGeom>
            <a:gdLst>
              <a:gd name="connsiteX0" fmla="*/ 742 w 1319677"/>
              <a:gd name="connsiteY0" fmla="*/ 0 h 179517"/>
              <a:gd name="connsiteX1" fmla="*/ 0 w 1319677"/>
              <a:gd name="connsiteY1" fmla="*/ 179518 h 179517"/>
              <a:gd name="connsiteX2" fmla="*/ 353843 w 1319677"/>
              <a:gd name="connsiteY2" fmla="*/ 179518 h 179517"/>
              <a:gd name="connsiteX3" fmla="*/ 353843 w 1319677"/>
              <a:gd name="connsiteY3" fmla="*/ 115722 h 179517"/>
              <a:gd name="connsiteX4" fmla="*/ 616443 w 1319677"/>
              <a:gd name="connsiteY4" fmla="*/ 115722 h 179517"/>
              <a:gd name="connsiteX5" fmla="*/ 616443 w 1319677"/>
              <a:gd name="connsiteY5" fmla="*/ 179518 h 179517"/>
              <a:gd name="connsiteX6" fmla="*/ 1319677 w 1319677"/>
              <a:gd name="connsiteY6" fmla="*/ 179518 h 179517"/>
              <a:gd name="connsiteX7" fmla="*/ 1319677 w 1319677"/>
              <a:gd name="connsiteY7" fmla="*/ 0 h 1795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19677" h="179517">
                <a:moveTo>
                  <a:pt x="742" y="0"/>
                </a:moveTo>
                <a:lnTo>
                  <a:pt x="0" y="179518"/>
                </a:lnTo>
                <a:lnTo>
                  <a:pt x="353843" y="179518"/>
                </a:lnTo>
                <a:lnTo>
                  <a:pt x="353843" y="115722"/>
                </a:lnTo>
                <a:lnTo>
                  <a:pt x="616443" y="115722"/>
                </a:lnTo>
                <a:lnTo>
                  <a:pt x="616443" y="179518"/>
                </a:lnTo>
                <a:lnTo>
                  <a:pt x="1319677" y="179518"/>
                </a:lnTo>
                <a:lnTo>
                  <a:pt x="1319677" y="0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4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70" name="任意多边形: 形状 183"/>
          <p:cNvSpPr/>
          <p:nvPr>
            <p:custDataLst>
              <p:tags r:id="rId53"/>
            </p:custDataLst>
          </p:nvPr>
        </p:nvSpPr>
        <p:spPr>
          <a:xfrm flipH="1">
            <a:off x="10801350" y="4852670"/>
            <a:ext cx="852805" cy="838835"/>
          </a:xfrm>
          <a:custGeom>
            <a:gdLst>
              <a:gd name="connsiteX0" fmla="*/ 282629 w 779640"/>
              <a:gd name="connsiteY0" fmla="*/ 767030 h 767029"/>
              <a:gd name="connsiteX1" fmla="*/ 0 w 779640"/>
              <a:gd name="connsiteY1" fmla="*/ 459921 h 767029"/>
              <a:gd name="connsiteX2" fmla="*/ 497012 w 779640"/>
              <a:gd name="connsiteY2" fmla="*/ 0 h 767029"/>
              <a:gd name="connsiteX3" fmla="*/ 779641 w 779640"/>
              <a:gd name="connsiteY3" fmla="*/ 307109 h 7670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9640" h="767029">
                <a:moveTo>
                  <a:pt x="282629" y="767030"/>
                </a:moveTo>
                <a:lnTo>
                  <a:pt x="0" y="459921"/>
                </a:lnTo>
                <a:lnTo>
                  <a:pt x="497012" y="0"/>
                </a:lnTo>
                <a:lnTo>
                  <a:pt x="779641" y="307109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72" name="任意多边形: 形状 184"/>
          <p:cNvSpPr/>
          <p:nvPr>
            <p:custDataLst>
              <p:tags r:id="rId54"/>
            </p:custDataLst>
          </p:nvPr>
        </p:nvSpPr>
        <p:spPr>
          <a:xfrm flipH="1">
            <a:off x="10801350" y="4852670"/>
            <a:ext cx="508635" cy="563880"/>
          </a:xfrm>
          <a:custGeom>
            <a:gdLst>
              <a:gd name="connsiteX0" fmla="*/ 240346 w 465113"/>
              <a:gd name="connsiteY0" fmla="*/ 515557 h 515556"/>
              <a:gd name="connsiteX1" fmla="*/ 465114 w 465113"/>
              <a:gd name="connsiteY1" fmla="*/ 307109 h 515556"/>
              <a:gd name="connsiteX2" fmla="*/ 182485 w 465113"/>
              <a:gd name="connsiteY2" fmla="*/ 0 h 515556"/>
              <a:gd name="connsiteX3" fmla="*/ 0 w 465113"/>
              <a:gd name="connsiteY3" fmla="*/ 169132 h 515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5113" h="515556">
                <a:moveTo>
                  <a:pt x="240346" y="515557"/>
                </a:moveTo>
                <a:lnTo>
                  <a:pt x="465114" y="307109"/>
                </a:lnTo>
                <a:lnTo>
                  <a:pt x="182485" y="0"/>
                </a:lnTo>
                <a:lnTo>
                  <a:pt x="0" y="169132"/>
                </a:lnTo>
                <a:close/>
              </a:path>
            </a:pathLst>
          </a:custGeom>
          <a:solidFill>
            <a:srgbClr val="020202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74" name="任意多边形: 形状 187"/>
          <p:cNvSpPr/>
          <p:nvPr>
            <p:custDataLst>
              <p:tags r:id="rId55"/>
            </p:custDataLst>
          </p:nvPr>
        </p:nvSpPr>
        <p:spPr>
          <a:xfrm flipH="1">
            <a:off x="10862945" y="5180965"/>
            <a:ext cx="1149985" cy="1134745"/>
          </a:xfrm>
          <a:custGeom>
            <a:gdLst>
              <a:gd name="connsiteX0" fmla="*/ 833051 w 1051884"/>
              <a:gd name="connsiteY0" fmla="*/ 741067 h 1037048"/>
              <a:gd name="connsiteX1" fmla="*/ 752936 w 1051884"/>
              <a:gd name="connsiteY1" fmla="*/ 700267 h 1037048"/>
              <a:gd name="connsiteX2" fmla="*/ 695075 w 1051884"/>
              <a:gd name="connsiteY2" fmla="*/ 601607 h 1037048"/>
              <a:gd name="connsiteX3" fmla="*/ 692849 w 1051884"/>
              <a:gd name="connsiteY3" fmla="*/ 537069 h 1037048"/>
              <a:gd name="connsiteX4" fmla="*/ 771481 w 1051884"/>
              <a:gd name="connsiteY4" fmla="*/ 379806 h 1037048"/>
              <a:gd name="connsiteX5" fmla="*/ 428765 w 1051884"/>
              <a:gd name="connsiteY5" fmla="*/ 0 h 1037048"/>
              <a:gd name="connsiteX6" fmla="*/ 0 w 1051884"/>
              <a:gd name="connsiteY6" fmla="*/ 396126 h 1037048"/>
              <a:gd name="connsiteX7" fmla="*/ 485143 w 1051884"/>
              <a:gd name="connsiteY7" fmla="*/ 933195 h 1037048"/>
              <a:gd name="connsiteX8" fmla="*/ 655759 w 1051884"/>
              <a:gd name="connsiteY8" fmla="*/ 1008860 h 1037048"/>
              <a:gd name="connsiteX9" fmla="*/ 1051884 w 1051884"/>
              <a:gd name="connsiteY9" fmla="*/ 1037048 h 1037048"/>
              <a:gd name="connsiteX10" fmla="*/ 1051884 w 1051884"/>
              <a:gd name="connsiteY10" fmla="*/ 1018503 h 1037048"/>
              <a:gd name="connsiteX11" fmla="*/ 833051 w 1051884"/>
              <a:gd name="connsiteY11" fmla="*/ 741067 h 10370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51884" h="1037048">
                <a:moveTo>
                  <a:pt x="833051" y="741067"/>
                </a:moveTo>
                <a:cubicBezTo>
                  <a:pt x="802637" y="737358"/>
                  <a:pt x="774448" y="722522"/>
                  <a:pt x="752936" y="700267"/>
                </a:cubicBezTo>
                <a:lnTo>
                  <a:pt x="695075" y="601607"/>
                </a:lnTo>
                <a:cubicBezTo>
                  <a:pt x="683206" y="581578"/>
                  <a:pt x="682464" y="557098"/>
                  <a:pt x="692849" y="537069"/>
                </a:cubicBezTo>
                <a:lnTo>
                  <a:pt x="771481" y="379806"/>
                </a:lnTo>
                <a:lnTo>
                  <a:pt x="428765" y="0"/>
                </a:lnTo>
                <a:lnTo>
                  <a:pt x="0" y="396126"/>
                </a:lnTo>
                <a:lnTo>
                  <a:pt x="485143" y="933195"/>
                </a:lnTo>
                <a:cubicBezTo>
                  <a:pt x="528909" y="981413"/>
                  <a:pt x="590480" y="1008860"/>
                  <a:pt x="655759" y="1008860"/>
                </a:cubicBezTo>
                <a:lnTo>
                  <a:pt x="1051884" y="1037048"/>
                </a:lnTo>
                <a:lnTo>
                  <a:pt x="1051884" y="1018503"/>
                </a:lnTo>
                <a:cubicBezTo>
                  <a:pt x="1051884" y="797444"/>
                  <a:pt x="907232" y="750710"/>
                  <a:pt x="833051" y="741067"/>
                </a:cubicBezTo>
                <a:close/>
              </a:path>
            </a:pathLst>
          </a:custGeom>
          <a:solidFill>
            <a:schemeClr val="accent4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76" name="任意多边形: 形状 188"/>
          <p:cNvSpPr/>
          <p:nvPr>
            <p:custDataLst>
              <p:tags r:id="rId56"/>
            </p:custDataLst>
          </p:nvPr>
        </p:nvSpPr>
        <p:spPr>
          <a:xfrm flipH="1">
            <a:off x="10862945" y="5991225"/>
            <a:ext cx="433070" cy="320675"/>
          </a:xfrm>
          <a:custGeom>
            <a:gdLst>
              <a:gd name="connsiteX0" fmla="*/ 177292 w 396125"/>
              <a:gd name="connsiteY0" fmla="*/ 742 h 293014"/>
              <a:gd name="connsiteX1" fmla="*/ 175067 w 396125"/>
              <a:gd name="connsiteY1" fmla="*/ 0 h 293014"/>
              <a:gd name="connsiteX2" fmla="*/ 0 w 396125"/>
              <a:gd name="connsiteY2" fmla="*/ 267793 h 293014"/>
              <a:gd name="connsiteX3" fmla="*/ 0 w 396125"/>
              <a:gd name="connsiteY3" fmla="*/ 267793 h 293014"/>
              <a:gd name="connsiteX4" fmla="*/ 396126 w 396125"/>
              <a:gd name="connsiteY4" fmla="*/ 293014 h 293014"/>
              <a:gd name="connsiteX5" fmla="*/ 396126 w 396125"/>
              <a:gd name="connsiteY5" fmla="*/ 277437 h 293014"/>
              <a:gd name="connsiteX6" fmla="*/ 177292 w 396125"/>
              <a:gd name="connsiteY6" fmla="*/ 742 h 2930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25" h="293014">
                <a:moveTo>
                  <a:pt x="177292" y="742"/>
                </a:moveTo>
                <a:cubicBezTo>
                  <a:pt x="176550" y="742"/>
                  <a:pt x="175809" y="742"/>
                  <a:pt x="175067" y="0"/>
                </a:cubicBezTo>
                <a:lnTo>
                  <a:pt x="0" y="267793"/>
                </a:lnTo>
                <a:lnTo>
                  <a:pt x="0" y="267793"/>
                </a:lnTo>
                <a:lnTo>
                  <a:pt x="396126" y="293014"/>
                </a:lnTo>
                <a:lnTo>
                  <a:pt x="396126" y="277437"/>
                </a:lnTo>
                <a:cubicBezTo>
                  <a:pt x="396126" y="57119"/>
                  <a:pt x="251473" y="10386"/>
                  <a:pt x="177292" y="742"/>
                </a:cubicBezTo>
                <a:close/>
              </a:path>
            </a:pathLst>
          </a:custGeom>
          <a:solidFill>
            <a:srgbClr val="FFFFFF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78" name="任意多边形: 形状 189"/>
          <p:cNvSpPr/>
          <p:nvPr>
            <p:custDataLst>
              <p:tags r:id="rId57"/>
            </p:custDataLst>
          </p:nvPr>
        </p:nvSpPr>
        <p:spPr>
          <a:xfrm flipH="1">
            <a:off x="11772265" y="5434330"/>
            <a:ext cx="242570" cy="390525"/>
          </a:xfrm>
          <a:custGeom>
            <a:gdLst>
              <a:gd name="connsiteX0" fmla="*/ 174325 w 221800"/>
              <a:gd name="connsiteY0" fmla="*/ 356810 h 356809"/>
              <a:gd name="connsiteX1" fmla="*/ 221801 w 221800"/>
              <a:gd name="connsiteY1" fmla="*/ 160230 h 356809"/>
              <a:gd name="connsiteX2" fmla="*/ 178776 w 221800"/>
              <a:gd name="connsiteY2" fmla="*/ 0 h 356809"/>
              <a:gd name="connsiteX3" fmla="*/ 0 w 221800"/>
              <a:gd name="connsiteY3" fmla="*/ 164681 h 356809"/>
              <a:gd name="connsiteX4" fmla="*/ 174325 w 221800"/>
              <a:gd name="connsiteY4" fmla="*/ 356810 h 3568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800" h="356809">
                <a:moveTo>
                  <a:pt x="174325" y="356810"/>
                </a:moveTo>
                <a:cubicBezTo>
                  <a:pt x="204739" y="297465"/>
                  <a:pt x="221801" y="230702"/>
                  <a:pt x="221801" y="160230"/>
                </a:cubicBezTo>
                <a:cubicBezTo>
                  <a:pt x="221801" y="112013"/>
                  <a:pt x="212157" y="59345"/>
                  <a:pt x="178776" y="0"/>
                </a:cubicBezTo>
                <a:lnTo>
                  <a:pt x="0" y="164681"/>
                </a:lnTo>
                <a:lnTo>
                  <a:pt x="174325" y="356810"/>
                </a:lnTo>
                <a:close/>
              </a:path>
            </a:pathLst>
          </a:custGeom>
          <a:solidFill>
            <a:srgbClr val="020202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80" name="任意多边形: 形状 190"/>
          <p:cNvSpPr/>
          <p:nvPr>
            <p:custDataLst>
              <p:tags r:id="rId58"/>
            </p:custDataLst>
          </p:nvPr>
        </p:nvSpPr>
        <p:spPr>
          <a:xfrm flipH="1">
            <a:off x="10777855" y="5565775"/>
            <a:ext cx="1414145" cy="902335"/>
          </a:xfrm>
          <a:custGeom>
            <a:gdLst>
              <a:gd name="connsiteX0" fmla="*/ 818215 w 1292972"/>
              <a:gd name="connsiteY0" fmla="*/ 657242 h 824890"/>
              <a:gd name="connsiteX1" fmla="*/ 647599 w 1292972"/>
              <a:gd name="connsiteY1" fmla="*/ 581578 h 824890"/>
              <a:gd name="connsiteX2" fmla="*/ 122398 w 1292972"/>
              <a:gd name="connsiteY2" fmla="*/ 0 h 824890"/>
              <a:gd name="connsiteX3" fmla="*/ 0 w 1292972"/>
              <a:gd name="connsiteY3" fmla="*/ 112755 h 824890"/>
              <a:gd name="connsiteX4" fmla="*/ 246280 w 1292972"/>
              <a:gd name="connsiteY4" fmla="*/ 379064 h 824890"/>
              <a:gd name="connsiteX5" fmla="*/ 301174 w 1292972"/>
              <a:gd name="connsiteY5" fmla="*/ 327879 h 824890"/>
              <a:gd name="connsiteX6" fmla="*/ 519266 w 1292972"/>
              <a:gd name="connsiteY6" fmla="*/ 568967 h 824890"/>
              <a:gd name="connsiteX7" fmla="*/ 466598 w 1292972"/>
              <a:gd name="connsiteY7" fmla="*/ 617185 h 824890"/>
              <a:gd name="connsiteX8" fmla="*/ 560065 w 1292972"/>
              <a:gd name="connsiteY8" fmla="*/ 718071 h 824890"/>
              <a:gd name="connsiteX9" fmla="*/ 804120 w 1292972"/>
              <a:gd name="connsiteY9" fmla="*/ 824891 h 824890"/>
              <a:gd name="connsiteX10" fmla="*/ 1292972 w 1292972"/>
              <a:gd name="connsiteY10" fmla="*/ 824891 h 824890"/>
              <a:gd name="connsiteX11" fmla="*/ 1292972 w 1292972"/>
              <a:gd name="connsiteY11" fmla="*/ 656501 h 824890"/>
              <a:gd name="connsiteX12" fmla="*/ 818215 w 1292972"/>
              <a:gd name="connsiteY12" fmla="*/ 656501 h 8248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92972" h="824890">
                <a:moveTo>
                  <a:pt x="818215" y="657242"/>
                </a:moveTo>
                <a:cubicBezTo>
                  <a:pt x="752936" y="657242"/>
                  <a:pt x="691365" y="629795"/>
                  <a:pt x="647599" y="581578"/>
                </a:cubicBezTo>
                <a:lnTo>
                  <a:pt x="122398" y="0"/>
                </a:lnTo>
                <a:lnTo>
                  <a:pt x="0" y="112755"/>
                </a:lnTo>
                <a:lnTo>
                  <a:pt x="246280" y="379064"/>
                </a:lnTo>
                <a:lnTo>
                  <a:pt x="301174" y="327879"/>
                </a:lnTo>
                <a:lnTo>
                  <a:pt x="519266" y="568967"/>
                </a:lnTo>
                <a:lnTo>
                  <a:pt x="466598" y="617185"/>
                </a:lnTo>
                <a:lnTo>
                  <a:pt x="560065" y="718071"/>
                </a:lnTo>
                <a:cubicBezTo>
                  <a:pt x="623119" y="786317"/>
                  <a:pt x="711394" y="824891"/>
                  <a:pt x="804120" y="824891"/>
                </a:cubicBezTo>
                <a:lnTo>
                  <a:pt x="1292972" y="824891"/>
                </a:lnTo>
                <a:lnTo>
                  <a:pt x="1292972" y="656501"/>
                </a:lnTo>
                <a:lnTo>
                  <a:pt x="818215" y="656501"/>
                </a:lnTo>
                <a:close/>
              </a:path>
            </a:pathLst>
          </a:custGeom>
          <a:solidFill>
            <a:srgbClr val="020202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82" name="任意多边形: 形状 192"/>
          <p:cNvSpPr/>
          <p:nvPr>
            <p:custDataLst>
              <p:tags r:id="rId59"/>
            </p:custDataLst>
          </p:nvPr>
        </p:nvSpPr>
        <p:spPr>
          <a:xfrm flipH="1">
            <a:off x="10854690" y="5983605"/>
            <a:ext cx="290830" cy="309245"/>
          </a:xfrm>
          <a:custGeom>
            <a:gdLst>
              <a:gd name="connsiteX0" fmla="*/ 258614 w 266032"/>
              <a:gd name="connsiteY0" fmla="*/ 283094 h 283093"/>
              <a:gd name="connsiteX1" fmla="*/ 251196 w 266032"/>
              <a:gd name="connsiteY1" fmla="*/ 275676 h 283093"/>
              <a:gd name="connsiteX2" fmla="*/ 36072 w 266032"/>
              <a:gd name="connsiteY2" fmla="*/ 21977 h 283093"/>
              <a:gd name="connsiteX3" fmla="*/ 4916 w 266032"/>
              <a:gd name="connsiteY3" fmla="*/ 14559 h 283093"/>
              <a:gd name="connsiteX4" fmla="*/ 465 w 266032"/>
              <a:gd name="connsiteY4" fmla="*/ 4915 h 283093"/>
              <a:gd name="connsiteX5" fmla="*/ 10108 w 266032"/>
              <a:gd name="connsiteY5" fmla="*/ 465 h 283093"/>
              <a:gd name="connsiteX6" fmla="*/ 38297 w 266032"/>
              <a:gd name="connsiteY6" fmla="*/ 7141 h 283093"/>
              <a:gd name="connsiteX7" fmla="*/ 266032 w 266032"/>
              <a:gd name="connsiteY7" fmla="*/ 274934 h 283093"/>
              <a:gd name="connsiteX8" fmla="*/ 258614 w 266032"/>
              <a:gd name="connsiteY8" fmla="*/ 283094 h 2830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032" h="283093">
                <a:moveTo>
                  <a:pt x="258614" y="283094"/>
                </a:moveTo>
                <a:cubicBezTo>
                  <a:pt x="254163" y="283094"/>
                  <a:pt x="251196" y="280126"/>
                  <a:pt x="251196" y="275676"/>
                </a:cubicBezTo>
                <a:cubicBezTo>
                  <a:pt x="251196" y="127314"/>
                  <a:pt x="177015" y="39781"/>
                  <a:pt x="36072" y="21977"/>
                </a:cubicBezTo>
                <a:cubicBezTo>
                  <a:pt x="25686" y="20493"/>
                  <a:pt x="15301" y="18268"/>
                  <a:pt x="4916" y="14559"/>
                </a:cubicBezTo>
                <a:cubicBezTo>
                  <a:pt x="1207" y="13075"/>
                  <a:pt x="-1019" y="8624"/>
                  <a:pt x="465" y="4915"/>
                </a:cubicBezTo>
                <a:cubicBezTo>
                  <a:pt x="1948" y="1206"/>
                  <a:pt x="6399" y="-1019"/>
                  <a:pt x="10108" y="465"/>
                </a:cubicBezTo>
                <a:cubicBezTo>
                  <a:pt x="19010" y="4174"/>
                  <a:pt x="28653" y="6399"/>
                  <a:pt x="38297" y="7141"/>
                </a:cubicBezTo>
                <a:cubicBezTo>
                  <a:pt x="142150" y="20493"/>
                  <a:pt x="266032" y="77613"/>
                  <a:pt x="266032" y="274934"/>
                </a:cubicBezTo>
                <a:cubicBezTo>
                  <a:pt x="266032" y="279385"/>
                  <a:pt x="262323" y="283094"/>
                  <a:pt x="258614" y="283094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8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84" name="任意多边形: 形状 193"/>
          <p:cNvSpPr/>
          <p:nvPr>
            <p:custDataLst>
              <p:tags r:id="rId60"/>
            </p:custDataLst>
          </p:nvPr>
        </p:nvSpPr>
        <p:spPr>
          <a:xfrm flipH="1">
            <a:off x="11130280" y="5983605"/>
            <a:ext cx="227965" cy="179070"/>
          </a:xfrm>
          <a:custGeom>
            <a:gdLst>
              <a:gd name="connsiteX0" fmla="*/ 7453 w 208518"/>
              <a:gd name="connsiteY0" fmla="*/ 163975 h 163974"/>
              <a:gd name="connsiteX1" fmla="*/ 1519 w 208518"/>
              <a:gd name="connsiteY1" fmla="*/ 161008 h 163974"/>
              <a:gd name="connsiteX2" fmla="*/ 3002 w 208518"/>
              <a:gd name="connsiteY2" fmla="*/ 150622 h 163974"/>
              <a:gd name="connsiteX3" fmla="*/ 196614 w 208518"/>
              <a:gd name="connsiteY3" fmla="*/ 1519 h 163974"/>
              <a:gd name="connsiteX4" fmla="*/ 207000 w 208518"/>
              <a:gd name="connsiteY4" fmla="*/ 3002 h 163974"/>
              <a:gd name="connsiteX5" fmla="*/ 205516 w 208518"/>
              <a:gd name="connsiteY5" fmla="*/ 13388 h 163974"/>
              <a:gd name="connsiteX6" fmla="*/ 11904 w 208518"/>
              <a:gd name="connsiteY6" fmla="*/ 162491 h 163974"/>
              <a:gd name="connsiteX7" fmla="*/ 7453 w 208518"/>
              <a:gd name="connsiteY7" fmla="*/ 163975 h 1639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18" h="163974">
                <a:moveTo>
                  <a:pt x="7453" y="163975"/>
                </a:moveTo>
                <a:cubicBezTo>
                  <a:pt x="5228" y="163975"/>
                  <a:pt x="3002" y="163233"/>
                  <a:pt x="1519" y="161008"/>
                </a:cubicBezTo>
                <a:cubicBezTo>
                  <a:pt x="-707" y="158041"/>
                  <a:pt x="-707" y="152848"/>
                  <a:pt x="3002" y="150622"/>
                </a:cubicBezTo>
                <a:lnTo>
                  <a:pt x="196614" y="1519"/>
                </a:lnTo>
                <a:cubicBezTo>
                  <a:pt x="199582" y="-707"/>
                  <a:pt x="204774" y="-707"/>
                  <a:pt x="207000" y="3002"/>
                </a:cubicBezTo>
                <a:cubicBezTo>
                  <a:pt x="209225" y="5970"/>
                  <a:pt x="209225" y="11163"/>
                  <a:pt x="205516" y="13388"/>
                </a:cubicBezTo>
                <a:lnTo>
                  <a:pt x="11904" y="162491"/>
                </a:lnTo>
                <a:cubicBezTo>
                  <a:pt x="10420" y="163233"/>
                  <a:pt x="8937" y="163975"/>
                  <a:pt x="7453" y="163975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3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86" name="任意多边形: 形状 194"/>
          <p:cNvSpPr/>
          <p:nvPr>
            <p:custDataLst>
              <p:tags r:id="rId61"/>
            </p:custDataLst>
          </p:nvPr>
        </p:nvSpPr>
        <p:spPr>
          <a:xfrm flipH="1">
            <a:off x="11206480" y="5926455"/>
            <a:ext cx="207010" cy="96520"/>
          </a:xfrm>
          <a:custGeom>
            <a:gdLst>
              <a:gd name="connsiteX0" fmla="*/ 7245 w 189556"/>
              <a:gd name="connsiteY0" fmla="*/ 88102 h 88101"/>
              <a:gd name="connsiteX1" fmla="*/ 569 w 189556"/>
              <a:gd name="connsiteY1" fmla="*/ 83651 h 88101"/>
              <a:gd name="connsiteX2" fmla="*/ 4278 w 189556"/>
              <a:gd name="connsiteY2" fmla="*/ 74007 h 88101"/>
              <a:gd name="connsiteX3" fmla="*/ 179344 w 189556"/>
              <a:gd name="connsiteY3" fmla="*/ 569 h 88101"/>
              <a:gd name="connsiteX4" fmla="*/ 188988 w 189556"/>
              <a:gd name="connsiteY4" fmla="*/ 4278 h 88101"/>
              <a:gd name="connsiteX5" fmla="*/ 185279 w 189556"/>
              <a:gd name="connsiteY5" fmla="*/ 13921 h 88101"/>
              <a:gd name="connsiteX6" fmla="*/ 10212 w 189556"/>
              <a:gd name="connsiteY6" fmla="*/ 87360 h 88101"/>
              <a:gd name="connsiteX7" fmla="*/ 7245 w 189556"/>
              <a:gd name="connsiteY7" fmla="*/ 88102 h 881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556" h="88101">
                <a:moveTo>
                  <a:pt x="7245" y="88102"/>
                </a:moveTo>
                <a:cubicBezTo>
                  <a:pt x="4278" y="88102"/>
                  <a:pt x="1310" y="86618"/>
                  <a:pt x="569" y="83651"/>
                </a:cubicBezTo>
                <a:cubicBezTo>
                  <a:pt x="-915" y="79942"/>
                  <a:pt x="569" y="75491"/>
                  <a:pt x="4278" y="74007"/>
                </a:cubicBezTo>
                <a:lnTo>
                  <a:pt x="179344" y="569"/>
                </a:lnTo>
                <a:cubicBezTo>
                  <a:pt x="183053" y="-915"/>
                  <a:pt x="187504" y="569"/>
                  <a:pt x="188988" y="4278"/>
                </a:cubicBezTo>
                <a:cubicBezTo>
                  <a:pt x="190471" y="7987"/>
                  <a:pt x="188988" y="12437"/>
                  <a:pt x="185279" y="13921"/>
                </a:cubicBezTo>
                <a:lnTo>
                  <a:pt x="10212" y="87360"/>
                </a:lnTo>
                <a:cubicBezTo>
                  <a:pt x="9470" y="88102"/>
                  <a:pt x="7987" y="88102"/>
                  <a:pt x="7245" y="88102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88" name="任意多边形: 形状 197"/>
          <p:cNvSpPr/>
          <p:nvPr>
            <p:custDataLst>
              <p:tags r:id="rId62"/>
            </p:custDataLst>
          </p:nvPr>
        </p:nvSpPr>
        <p:spPr>
          <a:xfrm flipH="1">
            <a:off x="10335260" y="3389630"/>
            <a:ext cx="994410" cy="1955800"/>
          </a:xfrm>
          <a:custGeom>
            <a:gdLst>
              <a:gd name="connsiteX0" fmla="*/ 909457 w 909457"/>
              <a:gd name="connsiteY0" fmla="*/ 0 h 1788500"/>
              <a:gd name="connsiteX1" fmla="*/ 373130 w 909457"/>
              <a:gd name="connsiteY1" fmla="*/ 0 h 1788500"/>
              <a:gd name="connsiteX2" fmla="*/ 373130 w 909457"/>
              <a:gd name="connsiteY2" fmla="*/ 965835 h 1788500"/>
              <a:gd name="connsiteX3" fmla="*/ 0 w 909457"/>
              <a:gd name="connsiteY3" fmla="*/ 1345641 h 1788500"/>
              <a:gd name="connsiteX4" fmla="*/ 398351 w 909457"/>
              <a:gd name="connsiteY4" fmla="*/ 1788500 h 1788500"/>
              <a:gd name="connsiteX5" fmla="*/ 732165 w 909457"/>
              <a:gd name="connsiteY5" fmla="*/ 1433174 h 1788500"/>
              <a:gd name="connsiteX6" fmla="*/ 908715 w 909457"/>
              <a:gd name="connsiteY6" fmla="*/ 986605 h 1788500"/>
              <a:gd name="connsiteX7" fmla="*/ 908715 w 909457"/>
              <a:gd name="connsiteY7" fmla="*/ 0 h 1788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9456" h="1788500">
                <a:moveTo>
                  <a:pt x="909457" y="0"/>
                </a:moveTo>
                <a:lnTo>
                  <a:pt x="373130" y="0"/>
                </a:lnTo>
                <a:lnTo>
                  <a:pt x="373130" y="965835"/>
                </a:lnTo>
                <a:lnTo>
                  <a:pt x="0" y="1345641"/>
                </a:lnTo>
                <a:lnTo>
                  <a:pt x="398351" y="1788500"/>
                </a:lnTo>
                <a:lnTo>
                  <a:pt x="732165" y="1433174"/>
                </a:lnTo>
                <a:cubicBezTo>
                  <a:pt x="845662" y="1312259"/>
                  <a:pt x="908715" y="1152770"/>
                  <a:pt x="908715" y="986605"/>
                </a:cubicBezTo>
                <a:lnTo>
                  <a:pt x="908715" y="0"/>
                </a:lnTo>
                <a:close/>
              </a:path>
            </a:pathLst>
          </a:custGeom>
          <a:solidFill>
            <a:schemeClr val="accent6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90" name="任意多边形: 形状 198"/>
          <p:cNvSpPr/>
          <p:nvPr>
            <p:custDataLst>
              <p:tags r:id="rId63"/>
            </p:custDataLst>
          </p:nvPr>
        </p:nvSpPr>
        <p:spPr>
          <a:xfrm flipH="1">
            <a:off x="10335260" y="4392930"/>
            <a:ext cx="207645" cy="532765"/>
          </a:xfrm>
          <a:custGeom>
            <a:gdLst>
              <a:gd name="connsiteX0" fmla="*/ 189903 w 189902"/>
              <a:gd name="connsiteY0" fmla="*/ 68988 h 487368"/>
              <a:gd name="connsiteX1" fmla="*/ 189903 w 189902"/>
              <a:gd name="connsiteY1" fmla="*/ 0 h 487368"/>
              <a:gd name="connsiteX2" fmla="*/ 0 w 189902"/>
              <a:gd name="connsiteY2" fmla="*/ 323429 h 487368"/>
              <a:gd name="connsiteX3" fmla="*/ 38574 w 189902"/>
              <a:gd name="connsiteY3" fmla="*/ 487368 h 487368"/>
              <a:gd name="connsiteX4" fmla="*/ 189903 w 189902"/>
              <a:gd name="connsiteY4" fmla="*/ 68988 h 4873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902" h="487368">
                <a:moveTo>
                  <a:pt x="189903" y="68988"/>
                </a:moveTo>
                <a:lnTo>
                  <a:pt x="189903" y="0"/>
                </a:lnTo>
                <a:cubicBezTo>
                  <a:pt x="76406" y="63054"/>
                  <a:pt x="0" y="183969"/>
                  <a:pt x="0" y="323429"/>
                </a:cubicBezTo>
                <a:cubicBezTo>
                  <a:pt x="0" y="382031"/>
                  <a:pt x="14094" y="437667"/>
                  <a:pt x="38574" y="487368"/>
                </a:cubicBezTo>
                <a:cubicBezTo>
                  <a:pt x="135751" y="370163"/>
                  <a:pt x="189903" y="222543"/>
                  <a:pt x="189903" y="68988"/>
                </a:cubicBezTo>
                <a:close/>
              </a:path>
            </a:pathLst>
          </a:custGeom>
          <a:solidFill>
            <a:schemeClr val="accent3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92" name="任意多边形: 形状 201"/>
          <p:cNvSpPr/>
          <p:nvPr>
            <p:custDataLst>
              <p:tags r:id="rId64"/>
            </p:custDataLst>
          </p:nvPr>
        </p:nvSpPr>
        <p:spPr>
          <a:xfrm flipH="1">
            <a:off x="9581515" y="3263265"/>
            <a:ext cx="990600" cy="2318385"/>
          </a:xfrm>
          <a:custGeom>
            <a:gdLst>
              <a:gd name="connsiteX0" fmla="*/ 548197 w 905432"/>
              <a:gd name="connsiteY0" fmla="*/ 324912 h 2120088"/>
              <a:gd name="connsiteX1" fmla="*/ 548197 w 905432"/>
              <a:gd name="connsiteY1" fmla="*/ 0 h 2120088"/>
              <a:gd name="connsiteX2" fmla="*/ 0 w 905432"/>
              <a:gd name="connsiteY2" fmla="*/ 0 h 2120088"/>
              <a:gd name="connsiteX3" fmla="*/ 0 w 905432"/>
              <a:gd name="connsiteY3" fmla="*/ 282629 h 2120088"/>
              <a:gd name="connsiteX4" fmla="*/ 81599 w 905432"/>
              <a:gd name="connsiteY4" fmla="*/ 586771 h 2120088"/>
              <a:gd name="connsiteX5" fmla="*/ 364228 w 905432"/>
              <a:gd name="connsiteY5" fmla="*/ 1076364 h 2120088"/>
              <a:gd name="connsiteX6" fmla="*/ 98661 w 905432"/>
              <a:gd name="connsiteY6" fmla="*/ 2008817 h 2120088"/>
              <a:gd name="connsiteX7" fmla="*/ 632763 w 905432"/>
              <a:gd name="connsiteY7" fmla="*/ 2120089 h 2120088"/>
              <a:gd name="connsiteX8" fmla="*/ 886461 w 905432"/>
              <a:gd name="connsiteY8" fmla="*/ 1217308 h 2120088"/>
              <a:gd name="connsiteX9" fmla="*/ 837502 w 905432"/>
              <a:gd name="connsiteY9" fmla="*/ 825633 h 2120088"/>
              <a:gd name="connsiteX10" fmla="*/ 548197 w 905432"/>
              <a:gd name="connsiteY10" fmla="*/ 324912 h 2120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05431" h="2120088">
                <a:moveTo>
                  <a:pt x="548197" y="324912"/>
                </a:moveTo>
                <a:lnTo>
                  <a:pt x="548197" y="0"/>
                </a:lnTo>
                <a:lnTo>
                  <a:pt x="0" y="0"/>
                </a:lnTo>
                <a:lnTo>
                  <a:pt x="0" y="282629"/>
                </a:lnTo>
                <a:cubicBezTo>
                  <a:pt x="0" y="389449"/>
                  <a:pt x="28189" y="494045"/>
                  <a:pt x="81599" y="586771"/>
                </a:cubicBezTo>
                <a:lnTo>
                  <a:pt x="364228" y="1076364"/>
                </a:lnTo>
                <a:lnTo>
                  <a:pt x="98661" y="2008817"/>
                </a:lnTo>
                <a:lnTo>
                  <a:pt x="632763" y="2120089"/>
                </a:lnTo>
                <a:lnTo>
                  <a:pt x="886461" y="1217308"/>
                </a:lnTo>
                <a:cubicBezTo>
                  <a:pt x="923552" y="1085266"/>
                  <a:pt x="905748" y="944322"/>
                  <a:pt x="837502" y="825633"/>
                </a:cubicBezTo>
                <a:lnTo>
                  <a:pt x="548197" y="324912"/>
                </a:lnTo>
                <a:close/>
              </a:path>
            </a:pathLst>
          </a:custGeom>
          <a:solidFill>
            <a:srgbClr val="FED10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94" name="任意多边形: 形状 202"/>
          <p:cNvSpPr/>
          <p:nvPr>
            <p:custDataLst>
              <p:tags r:id="rId65"/>
            </p:custDataLst>
          </p:nvPr>
        </p:nvSpPr>
        <p:spPr>
          <a:xfrm flipH="1">
            <a:off x="9581515" y="3263265"/>
            <a:ext cx="990600" cy="2318385"/>
          </a:xfrm>
          <a:custGeom>
            <a:gdLst>
              <a:gd name="connsiteX0" fmla="*/ 548197 w 905432"/>
              <a:gd name="connsiteY0" fmla="*/ 324912 h 2120088"/>
              <a:gd name="connsiteX1" fmla="*/ 548197 w 905432"/>
              <a:gd name="connsiteY1" fmla="*/ 0 h 2120088"/>
              <a:gd name="connsiteX2" fmla="*/ 0 w 905432"/>
              <a:gd name="connsiteY2" fmla="*/ 0 h 2120088"/>
              <a:gd name="connsiteX3" fmla="*/ 0 w 905432"/>
              <a:gd name="connsiteY3" fmla="*/ 282629 h 2120088"/>
              <a:gd name="connsiteX4" fmla="*/ 81599 w 905432"/>
              <a:gd name="connsiteY4" fmla="*/ 586771 h 2120088"/>
              <a:gd name="connsiteX5" fmla="*/ 364228 w 905432"/>
              <a:gd name="connsiteY5" fmla="*/ 1076364 h 2120088"/>
              <a:gd name="connsiteX6" fmla="*/ 98661 w 905432"/>
              <a:gd name="connsiteY6" fmla="*/ 2008817 h 2120088"/>
              <a:gd name="connsiteX7" fmla="*/ 632763 w 905432"/>
              <a:gd name="connsiteY7" fmla="*/ 2120089 h 2120088"/>
              <a:gd name="connsiteX8" fmla="*/ 886461 w 905432"/>
              <a:gd name="connsiteY8" fmla="*/ 1217308 h 2120088"/>
              <a:gd name="connsiteX9" fmla="*/ 837502 w 905432"/>
              <a:gd name="connsiteY9" fmla="*/ 825633 h 2120088"/>
              <a:gd name="connsiteX10" fmla="*/ 548197 w 905432"/>
              <a:gd name="connsiteY10" fmla="*/ 324912 h 2120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05431" h="2120088">
                <a:moveTo>
                  <a:pt x="548197" y="324912"/>
                </a:moveTo>
                <a:lnTo>
                  <a:pt x="548197" y="0"/>
                </a:lnTo>
                <a:lnTo>
                  <a:pt x="0" y="0"/>
                </a:lnTo>
                <a:lnTo>
                  <a:pt x="0" y="282629"/>
                </a:lnTo>
                <a:cubicBezTo>
                  <a:pt x="0" y="389449"/>
                  <a:pt x="28189" y="494045"/>
                  <a:pt x="81599" y="586771"/>
                </a:cubicBezTo>
                <a:lnTo>
                  <a:pt x="364228" y="1076364"/>
                </a:lnTo>
                <a:lnTo>
                  <a:pt x="98661" y="2008817"/>
                </a:lnTo>
                <a:lnTo>
                  <a:pt x="632763" y="2120089"/>
                </a:lnTo>
                <a:lnTo>
                  <a:pt x="886461" y="1217308"/>
                </a:lnTo>
                <a:cubicBezTo>
                  <a:pt x="923552" y="1085266"/>
                  <a:pt x="905748" y="944322"/>
                  <a:pt x="837502" y="825633"/>
                </a:cubicBezTo>
                <a:lnTo>
                  <a:pt x="548197" y="324912"/>
                </a:lnTo>
                <a:close/>
              </a:path>
            </a:pathLst>
          </a:custGeom>
          <a:solidFill>
            <a:schemeClr val="accent6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96" name="任意多边形: 形状 203"/>
          <p:cNvSpPr/>
          <p:nvPr>
            <p:custDataLst>
              <p:tags r:id="rId66"/>
            </p:custDataLst>
          </p:nvPr>
        </p:nvSpPr>
        <p:spPr>
          <a:xfrm flipH="1">
            <a:off x="9581515" y="4120515"/>
            <a:ext cx="185420" cy="554990"/>
          </a:xfrm>
          <a:custGeom>
            <a:gdLst>
              <a:gd name="connsiteX0" fmla="*/ 77148 w 169558"/>
              <a:gd name="connsiteY0" fmla="*/ 0 h 507396"/>
              <a:gd name="connsiteX1" fmla="*/ 0 w 169558"/>
              <a:gd name="connsiteY1" fmla="*/ 226252 h 507396"/>
              <a:gd name="connsiteX2" fmla="*/ 129816 w 169558"/>
              <a:gd name="connsiteY2" fmla="*/ 507397 h 507396"/>
              <a:gd name="connsiteX3" fmla="*/ 150587 w 169558"/>
              <a:gd name="connsiteY3" fmla="*/ 433958 h 507396"/>
              <a:gd name="connsiteX4" fmla="*/ 101628 w 169558"/>
              <a:gd name="connsiteY4" fmla="*/ 42283 h 507396"/>
              <a:gd name="connsiteX5" fmla="*/ 77148 w 169558"/>
              <a:gd name="connsiteY5" fmla="*/ 0 h 507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558" h="507396">
                <a:moveTo>
                  <a:pt x="77148" y="0"/>
                </a:moveTo>
                <a:cubicBezTo>
                  <a:pt x="28930" y="62312"/>
                  <a:pt x="0" y="140944"/>
                  <a:pt x="0" y="226252"/>
                </a:cubicBezTo>
                <a:cubicBezTo>
                  <a:pt x="0" y="339006"/>
                  <a:pt x="50443" y="439892"/>
                  <a:pt x="129816" y="507397"/>
                </a:cubicBezTo>
                <a:lnTo>
                  <a:pt x="150587" y="433958"/>
                </a:lnTo>
                <a:cubicBezTo>
                  <a:pt x="187678" y="301916"/>
                  <a:pt x="169874" y="160972"/>
                  <a:pt x="101628" y="42283"/>
                </a:cubicBezTo>
                <a:lnTo>
                  <a:pt x="77148" y="0"/>
                </a:lnTo>
                <a:close/>
              </a:path>
            </a:pathLst>
          </a:custGeom>
          <a:solidFill>
            <a:schemeClr val="accent3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798" name="任意多边形: 形状 204"/>
          <p:cNvSpPr/>
          <p:nvPr>
            <p:custDataLst>
              <p:tags r:id="rId67"/>
            </p:custDataLst>
          </p:nvPr>
        </p:nvSpPr>
        <p:spPr>
          <a:xfrm flipH="1">
            <a:off x="9574530" y="3255010"/>
            <a:ext cx="1005840" cy="2335530"/>
          </a:xfrm>
          <a:custGeom>
            <a:gdLst>
              <a:gd name="connsiteX0" fmla="*/ 640181 w 919496"/>
              <a:gd name="connsiteY0" fmla="*/ 2135667 h 2135666"/>
              <a:gd name="connsiteX1" fmla="*/ 638697 w 919496"/>
              <a:gd name="connsiteY1" fmla="*/ 2135667 h 2135666"/>
              <a:gd name="connsiteX2" fmla="*/ 104595 w 919496"/>
              <a:gd name="connsiteY2" fmla="*/ 2024395 h 2135666"/>
              <a:gd name="connsiteX3" fmla="*/ 99402 w 919496"/>
              <a:gd name="connsiteY3" fmla="*/ 2020686 h 2135666"/>
              <a:gd name="connsiteX4" fmla="*/ 98661 w 919496"/>
              <a:gd name="connsiteY4" fmla="*/ 2014752 h 2135666"/>
              <a:gd name="connsiteX5" fmla="*/ 363486 w 919496"/>
              <a:gd name="connsiteY5" fmla="*/ 1085266 h 2135666"/>
              <a:gd name="connsiteX6" fmla="*/ 82341 w 919496"/>
              <a:gd name="connsiteY6" fmla="*/ 598640 h 2135666"/>
              <a:gd name="connsiteX7" fmla="*/ 0 w 919496"/>
              <a:gd name="connsiteY7" fmla="*/ 290789 h 2135666"/>
              <a:gd name="connsiteX8" fmla="*/ 0 w 919496"/>
              <a:gd name="connsiteY8" fmla="*/ 7418 h 2135666"/>
              <a:gd name="connsiteX9" fmla="*/ 7418 w 919496"/>
              <a:gd name="connsiteY9" fmla="*/ 0 h 2135666"/>
              <a:gd name="connsiteX10" fmla="*/ 555615 w 919496"/>
              <a:gd name="connsiteY10" fmla="*/ 0 h 2135666"/>
              <a:gd name="connsiteX11" fmla="*/ 563033 w 919496"/>
              <a:gd name="connsiteY11" fmla="*/ 7418 h 2135666"/>
              <a:gd name="connsiteX12" fmla="*/ 563033 w 919496"/>
              <a:gd name="connsiteY12" fmla="*/ 330105 h 2135666"/>
              <a:gd name="connsiteX13" fmla="*/ 850854 w 919496"/>
              <a:gd name="connsiteY13" fmla="*/ 830084 h 2135666"/>
              <a:gd name="connsiteX14" fmla="*/ 900556 w 919496"/>
              <a:gd name="connsiteY14" fmla="*/ 1226951 h 2135666"/>
              <a:gd name="connsiteX15" fmla="*/ 646857 w 919496"/>
              <a:gd name="connsiteY15" fmla="*/ 2129732 h 2135666"/>
              <a:gd name="connsiteX16" fmla="*/ 640181 w 919496"/>
              <a:gd name="connsiteY16" fmla="*/ 2135667 h 2135666"/>
              <a:gd name="connsiteX17" fmla="*/ 115722 w 919496"/>
              <a:gd name="connsiteY17" fmla="*/ 2011043 h 2135666"/>
              <a:gd name="connsiteX18" fmla="*/ 634988 w 919496"/>
              <a:gd name="connsiteY18" fmla="*/ 2119347 h 2135666"/>
              <a:gd name="connsiteX19" fmla="*/ 886461 w 919496"/>
              <a:gd name="connsiteY19" fmla="*/ 1223242 h 2135666"/>
              <a:gd name="connsiteX20" fmla="*/ 838244 w 919496"/>
              <a:gd name="connsiteY20" fmla="*/ 837502 h 2135666"/>
              <a:gd name="connsiteX21" fmla="*/ 549680 w 919496"/>
              <a:gd name="connsiteY21" fmla="*/ 336039 h 2135666"/>
              <a:gd name="connsiteX22" fmla="*/ 548938 w 919496"/>
              <a:gd name="connsiteY22" fmla="*/ 332330 h 2135666"/>
              <a:gd name="connsiteX23" fmla="*/ 548938 w 919496"/>
              <a:gd name="connsiteY23" fmla="*/ 14836 h 2135666"/>
              <a:gd name="connsiteX24" fmla="*/ 15578 w 919496"/>
              <a:gd name="connsiteY24" fmla="*/ 14836 h 2135666"/>
              <a:gd name="connsiteX25" fmla="*/ 15578 w 919496"/>
              <a:gd name="connsiteY25" fmla="*/ 290047 h 2135666"/>
              <a:gd name="connsiteX26" fmla="*/ 96435 w 919496"/>
              <a:gd name="connsiteY26" fmla="*/ 590480 h 2135666"/>
              <a:gd name="connsiteX27" fmla="*/ 379064 w 919496"/>
              <a:gd name="connsiteY27" fmla="*/ 1080073 h 2135666"/>
              <a:gd name="connsiteX28" fmla="*/ 379806 w 919496"/>
              <a:gd name="connsiteY28" fmla="*/ 1086008 h 2135666"/>
              <a:gd name="connsiteX29" fmla="*/ 115722 w 919496"/>
              <a:gd name="connsiteY29" fmla="*/ 2011043 h 2135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9495" h="2135666">
                <a:moveTo>
                  <a:pt x="640181" y="2135667"/>
                </a:moveTo>
                <a:cubicBezTo>
                  <a:pt x="639439" y="2135667"/>
                  <a:pt x="639439" y="2135667"/>
                  <a:pt x="638697" y="2135667"/>
                </a:cubicBezTo>
                <a:lnTo>
                  <a:pt x="104595" y="2024395"/>
                </a:lnTo>
                <a:cubicBezTo>
                  <a:pt x="102370" y="2023654"/>
                  <a:pt x="100886" y="2022912"/>
                  <a:pt x="99402" y="2020686"/>
                </a:cubicBezTo>
                <a:cubicBezTo>
                  <a:pt x="98661" y="2019203"/>
                  <a:pt x="97919" y="2016977"/>
                  <a:pt x="98661" y="2014752"/>
                </a:cubicBezTo>
                <a:lnTo>
                  <a:pt x="363486" y="1085266"/>
                </a:lnTo>
                <a:lnTo>
                  <a:pt x="82341" y="598640"/>
                </a:lnTo>
                <a:cubicBezTo>
                  <a:pt x="28189" y="505172"/>
                  <a:pt x="0" y="399093"/>
                  <a:pt x="0" y="290789"/>
                </a:cubicBezTo>
                <a:lnTo>
                  <a:pt x="0" y="7418"/>
                </a:lnTo>
                <a:cubicBezTo>
                  <a:pt x="0" y="2967"/>
                  <a:pt x="2967" y="0"/>
                  <a:pt x="7418" y="0"/>
                </a:cubicBezTo>
                <a:lnTo>
                  <a:pt x="555615" y="0"/>
                </a:lnTo>
                <a:cubicBezTo>
                  <a:pt x="560066" y="0"/>
                  <a:pt x="563033" y="2967"/>
                  <a:pt x="563033" y="7418"/>
                </a:cubicBezTo>
                <a:lnTo>
                  <a:pt x="563033" y="330105"/>
                </a:lnTo>
                <a:lnTo>
                  <a:pt x="850854" y="830084"/>
                </a:lnTo>
                <a:cubicBezTo>
                  <a:pt x="919843" y="949515"/>
                  <a:pt x="937646" y="1094168"/>
                  <a:pt x="900556" y="1226951"/>
                </a:cubicBezTo>
                <a:lnTo>
                  <a:pt x="646857" y="2129732"/>
                </a:lnTo>
                <a:cubicBezTo>
                  <a:pt x="646115" y="2133441"/>
                  <a:pt x="643148" y="2135667"/>
                  <a:pt x="640181" y="2135667"/>
                </a:cubicBezTo>
                <a:close/>
                <a:moveTo>
                  <a:pt x="115722" y="2011043"/>
                </a:moveTo>
                <a:lnTo>
                  <a:pt x="634988" y="2119347"/>
                </a:lnTo>
                <a:lnTo>
                  <a:pt x="886461" y="1223242"/>
                </a:lnTo>
                <a:cubicBezTo>
                  <a:pt x="922810" y="1094168"/>
                  <a:pt x="905006" y="953224"/>
                  <a:pt x="838244" y="837502"/>
                </a:cubicBezTo>
                <a:lnTo>
                  <a:pt x="549680" y="336039"/>
                </a:lnTo>
                <a:cubicBezTo>
                  <a:pt x="548938" y="334556"/>
                  <a:pt x="548938" y="333814"/>
                  <a:pt x="548938" y="332330"/>
                </a:cubicBezTo>
                <a:lnTo>
                  <a:pt x="548938" y="14836"/>
                </a:lnTo>
                <a:lnTo>
                  <a:pt x="15578" y="14836"/>
                </a:lnTo>
                <a:lnTo>
                  <a:pt x="15578" y="290047"/>
                </a:lnTo>
                <a:cubicBezTo>
                  <a:pt x="15578" y="395384"/>
                  <a:pt x="43767" y="499237"/>
                  <a:pt x="96435" y="590480"/>
                </a:cubicBezTo>
                <a:lnTo>
                  <a:pt x="379064" y="1080073"/>
                </a:lnTo>
                <a:cubicBezTo>
                  <a:pt x="379806" y="1081557"/>
                  <a:pt x="380548" y="1083782"/>
                  <a:pt x="379806" y="1086008"/>
                </a:cubicBezTo>
                <a:lnTo>
                  <a:pt x="115722" y="2011043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00" name="任意多边形: 形状 205"/>
          <p:cNvSpPr/>
          <p:nvPr>
            <p:custDataLst>
              <p:tags r:id="rId68"/>
            </p:custDataLst>
          </p:nvPr>
        </p:nvSpPr>
        <p:spPr>
          <a:xfrm flipH="1">
            <a:off x="9972675" y="2971800"/>
            <a:ext cx="949325" cy="625475"/>
          </a:xfrm>
          <a:custGeom>
            <a:gdLst>
              <a:gd name="connsiteX0" fmla="*/ 867916 w 867915"/>
              <a:gd name="connsiteY0" fmla="*/ 0 h 572045"/>
              <a:gd name="connsiteX1" fmla="*/ 0 w 867915"/>
              <a:gd name="connsiteY1" fmla="*/ 0 h 572045"/>
              <a:gd name="connsiteX2" fmla="*/ 0 w 867915"/>
              <a:gd name="connsiteY2" fmla="*/ 548196 h 572045"/>
              <a:gd name="connsiteX3" fmla="*/ 275211 w 867915"/>
              <a:gd name="connsiteY3" fmla="*/ 565258 h 572045"/>
              <a:gd name="connsiteX4" fmla="*/ 572676 w 867915"/>
              <a:gd name="connsiteY4" fmla="*/ 444343 h 572045"/>
              <a:gd name="connsiteX5" fmla="*/ 867916 w 867915"/>
              <a:gd name="connsiteY5" fmla="*/ 511106 h 572045"/>
              <a:gd name="connsiteX6" fmla="*/ 867916 w 867915"/>
              <a:gd name="connsiteY6" fmla="*/ 0 h 5720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7915" h="572045">
                <a:moveTo>
                  <a:pt x="867916" y="0"/>
                </a:moveTo>
                <a:lnTo>
                  <a:pt x="0" y="0"/>
                </a:lnTo>
                <a:lnTo>
                  <a:pt x="0" y="548196"/>
                </a:lnTo>
                <a:cubicBezTo>
                  <a:pt x="114980" y="570451"/>
                  <a:pt x="175067" y="579352"/>
                  <a:pt x="275211" y="565258"/>
                </a:cubicBezTo>
                <a:cubicBezTo>
                  <a:pt x="422831" y="544487"/>
                  <a:pt x="494044" y="478466"/>
                  <a:pt x="572676" y="444343"/>
                </a:cubicBezTo>
                <a:cubicBezTo>
                  <a:pt x="766288" y="359777"/>
                  <a:pt x="766288" y="452503"/>
                  <a:pt x="867916" y="511106"/>
                </a:cubicBezTo>
                <a:lnTo>
                  <a:pt x="867916" y="0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02" name="任意多边形: 形状 207"/>
          <p:cNvSpPr/>
          <p:nvPr>
            <p:custDataLst>
              <p:tags r:id="rId69"/>
            </p:custDataLst>
          </p:nvPr>
        </p:nvSpPr>
        <p:spPr>
          <a:xfrm flipH="1">
            <a:off x="10435590" y="2118360"/>
            <a:ext cx="146050" cy="213360"/>
          </a:xfrm>
          <a:custGeom>
            <a:gdLst>
              <a:gd name="connsiteX0" fmla="*/ 0 w 133525"/>
              <a:gd name="connsiteY0" fmla="*/ 0 h 195095"/>
              <a:gd name="connsiteX1" fmla="*/ 133526 w 133525"/>
              <a:gd name="connsiteY1" fmla="*/ 0 h 195095"/>
              <a:gd name="connsiteX2" fmla="*/ 133526 w 133525"/>
              <a:gd name="connsiteY2" fmla="*/ 195096 h 195095"/>
              <a:gd name="connsiteX3" fmla="*/ 0 w 133525"/>
              <a:gd name="connsiteY3" fmla="*/ 195096 h 1950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525" h="195095">
                <a:moveTo>
                  <a:pt x="0" y="0"/>
                </a:moveTo>
                <a:lnTo>
                  <a:pt x="133526" y="0"/>
                </a:lnTo>
                <a:lnTo>
                  <a:pt x="133526" y="195096"/>
                </a:lnTo>
                <a:lnTo>
                  <a:pt x="0" y="195096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04" name="任意多边形: 形状 208"/>
          <p:cNvSpPr/>
          <p:nvPr>
            <p:custDataLst>
              <p:tags r:id="rId70"/>
            </p:custDataLst>
          </p:nvPr>
        </p:nvSpPr>
        <p:spPr>
          <a:xfrm flipH="1">
            <a:off x="10297160" y="1740535"/>
            <a:ext cx="318770" cy="311785"/>
          </a:xfrm>
          <a:custGeom>
            <a:gdLst>
              <a:gd name="connsiteX0" fmla="*/ 291531 w 291530"/>
              <a:gd name="connsiteY0" fmla="*/ 0 h 284854"/>
              <a:gd name="connsiteX1" fmla="*/ 291531 w 291530"/>
              <a:gd name="connsiteY1" fmla="*/ 154296 h 284854"/>
              <a:gd name="connsiteX2" fmla="*/ 189161 w 291530"/>
              <a:gd name="connsiteY2" fmla="*/ 256666 h 284854"/>
              <a:gd name="connsiteX3" fmla="*/ 143169 w 291530"/>
              <a:gd name="connsiteY3" fmla="*/ 256666 h 284854"/>
              <a:gd name="connsiteX4" fmla="*/ 0 w 291530"/>
              <a:gd name="connsiteY4" fmla="*/ 284854 h 284854"/>
              <a:gd name="connsiteX5" fmla="*/ 0 w 291530"/>
              <a:gd name="connsiteY5" fmla="*/ 237379 h 284854"/>
              <a:gd name="connsiteX6" fmla="*/ 72697 w 291530"/>
              <a:gd name="connsiteY6" fmla="*/ 116464 h 284854"/>
              <a:gd name="connsiteX7" fmla="*/ 291531 w 291530"/>
              <a:gd name="connsiteY7" fmla="*/ 0 h 2848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1530" h="284854">
                <a:moveTo>
                  <a:pt x="291531" y="0"/>
                </a:moveTo>
                <a:lnTo>
                  <a:pt x="291531" y="154296"/>
                </a:lnTo>
                <a:cubicBezTo>
                  <a:pt x="291531" y="210674"/>
                  <a:pt x="245539" y="256666"/>
                  <a:pt x="189161" y="256666"/>
                </a:cubicBezTo>
                <a:lnTo>
                  <a:pt x="143169" y="256666"/>
                </a:lnTo>
                <a:lnTo>
                  <a:pt x="0" y="284854"/>
                </a:lnTo>
                <a:lnTo>
                  <a:pt x="0" y="237379"/>
                </a:lnTo>
                <a:cubicBezTo>
                  <a:pt x="0" y="186936"/>
                  <a:pt x="28189" y="140202"/>
                  <a:pt x="72697" y="116464"/>
                </a:cubicBezTo>
                <a:lnTo>
                  <a:pt x="291531" y="0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06" name="任意多边形: 形状 209"/>
          <p:cNvSpPr/>
          <p:nvPr>
            <p:custDataLst>
              <p:tags r:id="rId71"/>
            </p:custDataLst>
          </p:nvPr>
        </p:nvSpPr>
        <p:spPr>
          <a:xfrm flipH="1">
            <a:off x="10379075" y="1953895"/>
            <a:ext cx="236220" cy="260350"/>
          </a:xfrm>
          <a:custGeom>
            <a:gdLst>
              <a:gd name="connsiteX0" fmla="*/ 1885 w 215927"/>
              <a:gd name="connsiteY0" fmla="*/ 136322 h 237778"/>
              <a:gd name="connsiteX1" fmla="*/ 127251 w 215927"/>
              <a:gd name="connsiteY1" fmla="*/ 236466 h 237778"/>
              <a:gd name="connsiteX2" fmla="*/ 214042 w 215927"/>
              <a:gd name="connsiteY2" fmla="*/ 101457 h 237778"/>
              <a:gd name="connsiteX3" fmla="*/ 88677 w 215927"/>
              <a:gd name="connsiteY3" fmla="*/ 1313 h 237778"/>
              <a:gd name="connsiteX4" fmla="*/ 1885 w 215927"/>
              <a:gd name="connsiteY4" fmla="*/ 136322 h 2377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927" h="237778">
                <a:moveTo>
                  <a:pt x="1885" y="136322"/>
                </a:moveTo>
                <a:cubicBezTo>
                  <a:pt x="12270" y="201601"/>
                  <a:pt x="68648" y="246109"/>
                  <a:pt x="127251" y="236466"/>
                </a:cubicBezTo>
                <a:cubicBezTo>
                  <a:pt x="185853" y="226822"/>
                  <a:pt x="225169" y="166736"/>
                  <a:pt x="214042" y="101457"/>
                </a:cubicBezTo>
                <a:cubicBezTo>
                  <a:pt x="203657" y="36178"/>
                  <a:pt x="147279" y="-8331"/>
                  <a:pt x="88677" y="1313"/>
                </a:cubicBezTo>
                <a:cubicBezTo>
                  <a:pt x="30074" y="10956"/>
                  <a:pt x="-9242" y="71784"/>
                  <a:pt x="1885" y="136322"/>
                </a:cubicBez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6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08" name="任意多边形: 形状 210"/>
          <p:cNvSpPr/>
          <p:nvPr>
            <p:custDataLst>
              <p:tags r:id="rId72"/>
            </p:custDataLst>
          </p:nvPr>
        </p:nvSpPr>
        <p:spPr>
          <a:xfrm flipH="1">
            <a:off x="10371455" y="1946275"/>
            <a:ext cx="219075" cy="275590"/>
          </a:xfrm>
          <a:custGeom>
            <a:gdLst>
              <a:gd name="connsiteX0" fmla="*/ 87939 w 200269"/>
              <a:gd name="connsiteY0" fmla="*/ 252185 h 252185"/>
              <a:gd name="connsiteX1" fmla="*/ 1889 w 200269"/>
              <a:gd name="connsiteY1" fmla="*/ 210644 h 252185"/>
              <a:gd name="connsiteX2" fmla="*/ 2631 w 200269"/>
              <a:gd name="connsiteY2" fmla="*/ 200259 h 252185"/>
              <a:gd name="connsiteX3" fmla="*/ 13016 w 200269"/>
              <a:gd name="connsiteY3" fmla="*/ 201000 h 252185"/>
              <a:gd name="connsiteX4" fmla="*/ 102775 w 200269"/>
              <a:gd name="connsiteY4" fmla="*/ 235865 h 252185"/>
              <a:gd name="connsiteX5" fmla="*/ 183632 w 200269"/>
              <a:gd name="connsiteY5" fmla="*/ 109758 h 252185"/>
              <a:gd name="connsiteX6" fmla="*/ 141349 w 200269"/>
              <a:gd name="connsiteY6" fmla="*/ 36319 h 252185"/>
              <a:gd name="connsiteX7" fmla="*/ 66426 w 200269"/>
              <a:gd name="connsiteY7" fmla="*/ 15548 h 252185"/>
              <a:gd name="connsiteX8" fmla="*/ 58266 w 200269"/>
              <a:gd name="connsiteY8" fmla="*/ 9614 h 252185"/>
              <a:gd name="connsiteX9" fmla="*/ 64201 w 200269"/>
              <a:gd name="connsiteY9" fmla="*/ 1454 h 252185"/>
              <a:gd name="connsiteX10" fmla="*/ 150992 w 200269"/>
              <a:gd name="connsiteY10" fmla="*/ 25192 h 252185"/>
              <a:gd name="connsiteX11" fmla="*/ 198468 w 200269"/>
              <a:gd name="connsiteY11" fmla="*/ 107533 h 252185"/>
              <a:gd name="connsiteX12" fmla="*/ 105000 w 200269"/>
              <a:gd name="connsiteY12" fmla="*/ 250702 h 252185"/>
              <a:gd name="connsiteX13" fmla="*/ 87939 w 200269"/>
              <a:gd name="connsiteY13" fmla="*/ 252185 h 2521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0269" h="252183">
                <a:moveTo>
                  <a:pt x="87939" y="252185"/>
                </a:moveTo>
                <a:cubicBezTo>
                  <a:pt x="56041" y="252185"/>
                  <a:pt x="24143" y="237349"/>
                  <a:pt x="1889" y="210644"/>
                </a:cubicBezTo>
                <a:cubicBezTo>
                  <a:pt x="-1078" y="207677"/>
                  <a:pt x="-337" y="202484"/>
                  <a:pt x="2631" y="200259"/>
                </a:cubicBezTo>
                <a:cubicBezTo>
                  <a:pt x="5598" y="197291"/>
                  <a:pt x="10791" y="198033"/>
                  <a:pt x="13016" y="201000"/>
                </a:cubicBezTo>
                <a:cubicBezTo>
                  <a:pt x="36754" y="228447"/>
                  <a:pt x="70135" y="241058"/>
                  <a:pt x="102775" y="235865"/>
                </a:cubicBezTo>
                <a:cubicBezTo>
                  <a:pt x="156927" y="226964"/>
                  <a:pt x="193276" y="169844"/>
                  <a:pt x="183632" y="109758"/>
                </a:cubicBezTo>
                <a:cubicBezTo>
                  <a:pt x="179181" y="80086"/>
                  <a:pt x="163603" y="54122"/>
                  <a:pt x="141349" y="36319"/>
                </a:cubicBezTo>
                <a:cubicBezTo>
                  <a:pt x="119095" y="18516"/>
                  <a:pt x="92390" y="11097"/>
                  <a:pt x="66426" y="15548"/>
                </a:cubicBezTo>
                <a:cubicBezTo>
                  <a:pt x="62717" y="16290"/>
                  <a:pt x="58266" y="13323"/>
                  <a:pt x="58266" y="9614"/>
                </a:cubicBezTo>
                <a:cubicBezTo>
                  <a:pt x="57525" y="5905"/>
                  <a:pt x="60492" y="1454"/>
                  <a:pt x="64201" y="1454"/>
                </a:cubicBezTo>
                <a:cubicBezTo>
                  <a:pt x="94615" y="-3739"/>
                  <a:pt x="125029" y="5163"/>
                  <a:pt x="150992" y="25192"/>
                </a:cubicBezTo>
                <a:cubicBezTo>
                  <a:pt x="176214" y="45221"/>
                  <a:pt x="193276" y="74893"/>
                  <a:pt x="198468" y="107533"/>
                </a:cubicBezTo>
                <a:cubicBezTo>
                  <a:pt x="209595" y="176521"/>
                  <a:pt x="168054" y="241058"/>
                  <a:pt x="105000" y="250702"/>
                </a:cubicBezTo>
                <a:cubicBezTo>
                  <a:pt x="99808" y="252185"/>
                  <a:pt x="93873" y="252185"/>
                  <a:pt x="87939" y="252185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10" name="任意多边形: 形状 211"/>
          <p:cNvSpPr/>
          <p:nvPr>
            <p:custDataLst>
              <p:tags r:id="rId73"/>
            </p:custDataLst>
          </p:nvPr>
        </p:nvSpPr>
        <p:spPr>
          <a:xfrm flipH="1">
            <a:off x="10370185" y="2077085"/>
            <a:ext cx="247650" cy="144145"/>
          </a:xfrm>
          <a:custGeom>
            <a:gdLst>
              <a:gd name="connsiteX0" fmla="*/ 0 w 226489"/>
              <a:gd name="connsiteY0" fmla="*/ 37090 h 131948"/>
              <a:gd name="connsiteX1" fmla="*/ 131300 w 226489"/>
              <a:gd name="connsiteY1" fmla="*/ 130558 h 131948"/>
              <a:gd name="connsiteX2" fmla="*/ 226252 w 226489"/>
              <a:gd name="connsiteY2" fmla="*/ 0 h 131948"/>
              <a:gd name="connsiteX3" fmla="*/ 0 w 226489"/>
              <a:gd name="connsiteY3" fmla="*/ 37090 h 1319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89" h="131948">
                <a:moveTo>
                  <a:pt x="0" y="37090"/>
                </a:moveTo>
                <a:cubicBezTo>
                  <a:pt x="16320" y="98661"/>
                  <a:pt x="72697" y="140202"/>
                  <a:pt x="131300" y="130558"/>
                </a:cubicBezTo>
                <a:cubicBezTo>
                  <a:pt x="189903" y="120915"/>
                  <a:pt x="229961" y="63796"/>
                  <a:pt x="226252" y="0"/>
                </a:cubicBezTo>
                <a:lnTo>
                  <a:pt x="0" y="37090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12" name="任意多边形: 形状 212"/>
          <p:cNvSpPr/>
          <p:nvPr>
            <p:custDataLst>
              <p:tags r:id="rId74"/>
            </p:custDataLst>
          </p:nvPr>
        </p:nvSpPr>
        <p:spPr>
          <a:xfrm flipH="1">
            <a:off x="10434955" y="2142490"/>
            <a:ext cx="85725" cy="26035"/>
          </a:xfrm>
          <a:custGeom>
            <a:gdLst>
              <a:gd name="connsiteX0" fmla="*/ 78632 w 78631"/>
              <a:gd name="connsiteY0" fmla="*/ 2225 h 23682"/>
              <a:gd name="connsiteX1" fmla="*/ 56377 w 78631"/>
              <a:gd name="connsiteY1" fmla="*/ 20771 h 23682"/>
              <a:gd name="connsiteX2" fmla="*/ 0 w 78631"/>
              <a:gd name="connsiteY2" fmla="*/ 0 h 23682"/>
              <a:gd name="connsiteX3" fmla="*/ 78632 w 78631"/>
              <a:gd name="connsiteY3" fmla="*/ 2225 h 236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631" h="23682">
                <a:moveTo>
                  <a:pt x="78632" y="2225"/>
                </a:moveTo>
                <a:cubicBezTo>
                  <a:pt x="73439" y="10385"/>
                  <a:pt x="66021" y="17062"/>
                  <a:pt x="56377" y="20771"/>
                </a:cubicBezTo>
                <a:cubicBezTo>
                  <a:pt x="34865" y="28931"/>
                  <a:pt x="11127" y="19287"/>
                  <a:pt x="0" y="0"/>
                </a:cubicBezTo>
                <a:lnTo>
                  <a:pt x="78632" y="2225"/>
                </a:lnTo>
                <a:close/>
              </a:path>
            </a:pathLst>
          </a:custGeom>
          <a:solidFill>
            <a:srgbClr val="FFFFFF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14" name="任意多边形: 形状 213"/>
          <p:cNvSpPr/>
          <p:nvPr>
            <p:custDataLst>
              <p:tags r:id="rId75"/>
            </p:custDataLst>
          </p:nvPr>
        </p:nvSpPr>
        <p:spPr>
          <a:xfrm flipH="1">
            <a:off x="10391140" y="1929130"/>
            <a:ext cx="224155" cy="146050"/>
          </a:xfrm>
          <a:custGeom>
            <a:gdLst>
              <a:gd name="connsiteX0" fmla="*/ 105337 w 204739"/>
              <a:gd name="connsiteY0" fmla="*/ 0 h 133525"/>
              <a:gd name="connsiteX1" fmla="*/ 0 w 204739"/>
              <a:gd name="connsiteY1" fmla="*/ 116464 h 133525"/>
              <a:gd name="connsiteX2" fmla="*/ 1484 w 204739"/>
              <a:gd name="connsiteY2" fmla="*/ 133526 h 133525"/>
              <a:gd name="connsiteX3" fmla="*/ 69730 w 204739"/>
              <a:gd name="connsiteY3" fmla="*/ 83083 h 133525"/>
              <a:gd name="connsiteX4" fmla="*/ 204739 w 204739"/>
              <a:gd name="connsiteY4" fmla="*/ 83083 h 133525"/>
              <a:gd name="connsiteX5" fmla="*/ 105337 w 204739"/>
              <a:gd name="connsiteY5" fmla="*/ 0 h 133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739" h="133525">
                <a:moveTo>
                  <a:pt x="105337" y="0"/>
                </a:moveTo>
                <a:cubicBezTo>
                  <a:pt x="46734" y="0"/>
                  <a:pt x="0" y="52668"/>
                  <a:pt x="0" y="116464"/>
                </a:cubicBezTo>
                <a:cubicBezTo>
                  <a:pt x="0" y="122398"/>
                  <a:pt x="742" y="128333"/>
                  <a:pt x="1484" y="133526"/>
                </a:cubicBezTo>
                <a:lnTo>
                  <a:pt x="69730" y="83083"/>
                </a:lnTo>
                <a:lnTo>
                  <a:pt x="204739" y="83083"/>
                </a:lnTo>
                <a:cubicBezTo>
                  <a:pt x="191387" y="35607"/>
                  <a:pt x="152813" y="0"/>
                  <a:pt x="105337" y="0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16" name="任意多边形: 形状 216"/>
          <p:cNvSpPr/>
          <p:nvPr>
            <p:custDataLst>
              <p:tags r:id="rId76"/>
            </p:custDataLst>
          </p:nvPr>
        </p:nvSpPr>
        <p:spPr>
          <a:xfrm flipH="1">
            <a:off x="10806430" y="2799715"/>
            <a:ext cx="439420" cy="441325"/>
          </a:xfrm>
          <a:custGeom>
            <a:gdLst>
              <a:gd name="connsiteX0" fmla="*/ 402060 w 402060"/>
              <a:gd name="connsiteY0" fmla="*/ 201772 h 403543"/>
              <a:gd name="connsiteX1" fmla="*/ 201030 w 402060"/>
              <a:gd name="connsiteY1" fmla="*/ 403544 h 403543"/>
              <a:gd name="connsiteX2" fmla="*/ 0 w 402060"/>
              <a:gd name="connsiteY2" fmla="*/ 201772 h 403543"/>
              <a:gd name="connsiteX3" fmla="*/ 201030 w 402060"/>
              <a:gd name="connsiteY3" fmla="*/ 0 h 403543"/>
              <a:gd name="connsiteX4" fmla="*/ 402060 w 402060"/>
              <a:gd name="connsiteY4" fmla="*/ 201772 h 4035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060" h="403543">
                <a:moveTo>
                  <a:pt x="402060" y="201772"/>
                </a:moveTo>
                <a:cubicBezTo>
                  <a:pt x="402060" y="313207"/>
                  <a:pt x="312056" y="403544"/>
                  <a:pt x="201030" y="403544"/>
                </a:cubicBezTo>
                <a:cubicBezTo>
                  <a:pt x="90004" y="403544"/>
                  <a:pt x="0" y="313207"/>
                  <a:pt x="0" y="201772"/>
                </a:cubicBezTo>
                <a:cubicBezTo>
                  <a:pt x="0" y="90336"/>
                  <a:pt x="90004" y="0"/>
                  <a:pt x="201030" y="0"/>
                </a:cubicBezTo>
                <a:cubicBezTo>
                  <a:pt x="312056" y="0"/>
                  <a:pt x="402060" y="90336"/>
                  <a:pt x="402060" y="201772"/>
                </a:cubicBez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18" name="任意多边形: 形状 217"/>
          <p:cNvSpPr/>
          <p:nvPr>
            <p:custDataLst>
              <p:tags r:id="rId77"/>
            </p:custDataLst>
          </p:nvPr>
        </p:nvSpPr>
        <p:spPr>
          <a:xfrm flipH="1">
            <a:off x="10798175" y="2790825"/>
            <a:ext cx="455930" cy="457835"/>
          </a:xfrm>
          <a:custGeom>
            <a:gdLst>
              <a:gd name="connsiteX0" fmla="*/ 208448 w 416896"/>
              <a:gd name="connsiteY0" fmla="*/ 418380 h 418379"/>
              <a:gd name="connsiteX1" fmla="*/ 0 w 416896"/>
              <a:gd name="connsiteY1" fmla="*/ 209190 h 418379"/>
              <a:gd name="connsiteX2" fmla="*/ 208448 w 416896"/>
              <a:gd name="connsiteY2" fmla="*/ 0 h 418379"/>
              <a:gd name="connsiteX3" fmla="*/ 416896 w 416896"/>
              <a:gd name="connsiteY3" fmla="*/ 209190 h 418379"/>
              <a:gd name="connsiteX4" fmla="*/ 208448 w 416896"/>
              <a:gd name="connsiteY4" fmla="*/ 418380 h 418379"/>
              <a:gd name="connsiteX5" fmla="*/ 208448 w 416896"/>
              <a:gd name="connsiteY5" fmla="*/ 15578 h 418379"/>
              <a:gd name="connsiteX6" fmla="*/ 14836 w 416896"/>
              <a:gd name="connsiteY6" fmla="*/ 209932 h 418379"/>
              <a:gd name="connsiteX7" fmla="*/ 208448 w 416896"/>
              <a:gd name="connsiteY7" fmla="*/ 404286 h 418379"/>
              <a:gd name="connsiteX8" fmla="*/ 402060 w 416896"/>
              <a:gd name="connsiteY8" fmla="*/ 209932 h 418379"/>
              <a:gd name="connsiteX9" fmla="*/ 208448 w 416896"/>
              <a:gd name="connsiteY9" fmla="*/ 15578 h 4183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896" h="418379">
                <a:moveTo>
                  <a:pt x="208448" y="418380"/>
                </a:moveTo>
                <a:cubicBezTo>
                  <a:pt x="93468" y="418380"/>
                  <a:pt x="0" y="324912"/>
                  <a:pt x="0" y="209190"/>
                </a:cubicBezTo>
                <a:cubicBezTo>
                  <a:pt x="0" y="94210"/>
                  <a:pt x="93468" y="0"/>
                  <a:pt x="208448" y="0"/>
                </a:cubicBezTo>
                <a:cubicBezTo>
                  <a:pt x="323428" y="0"/>
                  <a:pt x="416896" y="93468"/>
                  <a:pt x="416896" y="209190"/>
                </a:cubicBezTo>
                <a:cubicBezTo>
                  <a:pt x="416896" y="324912"/>
                  <a:pt x="323428" y="418380"/>
                  <a:pt x="208448" y="418380"/>
                </a:cubicBezTo>
                <a:close/>
                <a:moveTo>
                  <a:pt x="208448" y="15578"/>
                </a:moveTo>
                <a:cubicBezTo>
                  <a:pt x="101628" y="15578"/>
                  <a:pt x="14836" y="102370"/>
                  <a:pt x="14836" y="209932"/>
                </a:cubicBezTo>
                <a:cubicBezTo>
                  <a:pt x="14836" y="316752"/>
                  <a:pt x="101628" y="404286"/>
                  <a:pt x="208448" y="404286"/>
                </a:cubicBezTo>
                <a:cubicBezTo>
                  <a:pt x="315269" y="404286"/>
                  <a:pt x="402060" y="317494"/>
                  <a:pt x="402060" y="209932"/>
                </a:cubicBezTo>
                <a:cubicBezTo>
                  <a:pt x="402060" y="102370"/>
                  <a:pt x="315269" y="15578"/>
                  <a:pt x="208448" y="15578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20" name="任意多边形: 形状 219"/>
          <p:cNvSpPr/>
          <p:nvPr>
            <p:custDataLst>
              <p:tags r:id="rId78"/>
            </p:custDataLst>
          </p:nvPr>
        </p:nvSpPr>
        <p:spPr>
          <a:xfrm flipH="1">
            <a:off x="9633585" y="2296795"/>
            <a:ext cx="737235" cy="591185"/>
          </a:xfrm>
          <a:custGeom>
            <a:gdLst>
              <a:gd name="connsiteX0" fmla="*/ 674304 w 674303"/>
              <a:gd name="connsiteY0" fmla="*/ 287080 h 540778"/>
              <a:gd name="connsiteX1" fmla="*/ 395384 w 674303"/>
              <a:gd name="connsiteY1" fmla="*/ 540778 h 540778"/>
              <a:gd name="connsiteX2" fmla="*/ 0 w 674303"/>
              <a:gd name="connsiteY2" fmla="*/ 0 h 540778"/>
              <a:gd name="connsiteX3" fmla="*/ 126107 w 674303"/>
              <a:gd name="connsiteY3" fmla="*/ 0 h 540778"/>
              <a:gd name="connsiteX4" fmla="*/ 604574 w 674303"/>
              <a:gd name="connsiteY4" fmla="*/ 211415 h 540778"/>
              <a:gd name="connsiteX5" fmla="*/ 674304 w 674303"/>
              <a:gd name="connsiteY5" fmla="*/ 287080 h 5407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4303" h="540778">
                <a:moveTo>
                  <a:pt x="674304" y="287080"/>
                </a:moveTo>
                <a:lnTo>
                  <a:pt x="395384" y="540778"/>
                </a:lnTo>
                <a:lnTo>
                  <a:pt x="0" y="0"/>
                </a:lnTo>
                <a:lnTo>
                  <a:pt x="126107" y="0"/>
                </a:lnTo>
                <a:cubicBezTo>
                  <a:pt x="308592" y="0"/>
                  <a:pt x="482176" y="76406"/>
                  <a:pt x="604574" y="211415"/>
                </a:cubicBezTo>
                <a:lnTo>
                  <a:pt x="674304" y="287080"/>
                </a:lnTo>
                <a:close/>
              </a:path>
            </a:pathLst>
          </a:custGeom>
          <a:solidFill>
            <a:schemeClr val="accent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22" name="任意多边形: 形状 220"/>
          <p:cNvSpPr/>
          <p:nvPr>
            <p:custDataLst>
              <p:tags r:id="rId79"/>
            </p:custDataLst>
          </p:nvPr>
        </p:nvSpPr>
        <p:spPr>
          <a:xfrm flipH="1">
            <a:off x="10405110" y="2296795"/>
            <a:ext cx="756285" cy="619125"/>
          </a:xfrm>
          <a:custGeom>
            <a:gdLst>
              <a:gd name="connsiteX0" fmla="*/ 0 w 691365"/>
              <a:gd name="connsiteY0" fmla="*/ 312301 h 565999"/>
              <a:gd name="connsiteX1" fmla="*/ 278920 w 691365"/>
              <a:gd name="connsiteY1" fmla="*/ 566000 h 565999"/>
              <a:gd name="connsiteX2" fmla="*/ 691366 w 691365"/>
              <a:gd name="connsiteY2" fmla="*/ 0 h 565999"/>
              <a:gd name="connsiteX3" fmla="*/ 566000 w 691365"/>
              <a:gd name="connsiteY3" fmla="*/ 0 h 565999"/>
              <a:gd name="connsiteX4" fmla="*/ 74181 w 691365"/>
              <a:gd name="connsiteY4" fmla="*/ 225510 h 565999"/>
              <a:gd name="connsiteX5" fmla="*/ 0 w 691365"/>
              <a:gd name="connsiteY5" fmla="*/ 312301 h 5659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1365" h="565999">
                <a:moveTo>
                  <a:pt x="0" y="312301"/>
                </a:moveTo>
                <a:lnTo>
                  <a:pt x="278920" y="566000"/>
                </a:lnTo>
                <a:lnTo>
                  <a:pt x="691366" y="0"/>
                </a:lnTo>
                <a:lnTo>
                  <a:pt x="566000" y="0"/>
                </a:lnTo>
                <a:cubicBezTo>
                  <a:pt x="376839" y="0"/>
                  <a:pt x="197321" y="82341"/>
                  <a:pt x="74181" y="225510"/>
                </a:cubicBezTo>
                <a:lnTo>
                  <a:pt x="0" y="312301"/>
                </a:lnTo>
                <a:close/>
              </a:path>
            </a:pathLst>
          </a:custGeom>
          <a:solidFill>
            <a:schemeClr val="accent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24" name="任意多边形: 形状 221"/>
          <p:cNvSpPr/>
          <p:nvPr>
            <p:custDataLst>
              <p:tags r:id="rId80"/>
            </p:custDataLst>
          </p:nvPr>
        </p:nvSpPr>
        <p:spPr>
          <a:xfrm flipH="1">
            <a:off x="9918700" y="2296160"/>
            <a:ext cx="1079500" cy="1098550"/>
          </a:xfrm>
          <a:custGeom>
            <a:gdLst>
              <a:gd name="connsiteX0" fmla="*/ 986605 w 987347"/>
              <a:gd name="connsiteY0" fmla="*/ 1004409 h 1004408"/>
              <a:gd name="connsiteX1" fmla="*/ 874592 w 987347"/>
              <a:gd name="connsiteY1" fmla="*/ 1004409 h 1004408"/>
              <a:gd name="connsiteX2" fmla="*/ 730681 w 987347"/>
              <a:gd name="connsiteY2" fmla="*/ 814506 h 1004408"/>
              <a:gd name="connsiteX3" fmla="*/ 583803 w 987347"/>
              <a:gd name="connsiteY3" fmla="*/ 1004409 h 1004408"/>
              <a:gd name="connsiteX4" fmla="*/ 0 w 987347"/>
              <a:gd name="connsiteY4" fmla="*/ 1004409 h 1004408"/>
              <a:gd name="connsiteX5" fmla="*/ 55636 w 987347"/>
              <a:gd name="connsiteY5" fmla="*/ 336781 h 1004408"/>
              <a:gd name="connsiteX6" fmla="*/ 420605 w 987347"/>
              <a:gd name="connsiteY6" fmla="*/ 0 h 1004408"/>
              <a:gd name="connsiteX7" fmla="*/ 603832 w 987347"/>
              <a:gd name="connsiteY7" fmla="*/ 0 h 1004408"/>
              <a:gd name="connsiteX8" fmla="*/ 987347 w 987347"/>
              <a:gd name="connsiteY8" fmla="*/ 384257 h 1004408"/>
              <a:gd name="connsiteX9" fmla="*/ 987347 w 987347"/>
              <a:gd name="connsiteY9" fmla="*/ 1004409 h 1004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87347" h="1004408">
                <a:moveTo>
                  <a:pt x="986605" y="1004409"/>
                </a:moveTo>
                <a:lnTo>
                  <a:pt x="874592" y="1004409"/>
                </a:lnTo>
                <a:lnTo>
                  <a:pt x="730681" y="814506"/>
                </a:lnTo>
                <a:lnTo>
                  <a:pt x="583803" y="1004409"/>
                </a:lnTo>
                <a:lnTo>
                  <a:pt x="0" y="1004409"/>
                </a:lnTo>
                <a:lnTo>
                  <a:pt x="55636" y="336781"/>
                </a:lnTo>
                <a:cubicBezTo>
                  <a:pt x="71214" y="146136"/>
                  <a:pt x="229961" y="0"/>
                  <a:pt x="420605" y="0"/>
                </a:cubicBezTo>
                <a:lnTo>
                  <a:pt x="603832" y="0"/>
                </a:lnTo>
                <a:cubicBezTo>
                  <a:pt x="815247" y="0"/>
                  <a:pt x="987347" y="172100"/>
                  <a:pt x="987347" y="384257"/>
                </a:cubicBezTo>
                <a:lnTo>
                  <a:pt x="987347" y="1004409"/>
                </a:lnTo>
                <a:close/>
              </a:path>
            </a:pathLst>
          </a:custGeom>
          <a:solidFill>
            <a:schemeClr val="accent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26" name="任意多边形: 形状 222"/>
          <p:cNvSpPr/>
          <p:nvPr>
            <p:custDataLst>
              <p:tags r:id="rId81"/>
            </p:custDataLst>
          </p:nvPr>
        </p:nvSpPr>
        <p:spPr>
          <a:xfrm flipH="1">
            <a:off x="9987280" y="2653030"/>
            <a:ext cx="986790" cy="443865"/>
          </a:xfrm>
          <a:custGeom>
            <a:gdLst>
              <a:gd name="connsiteX0" fmla="*/ 902039 w 902039"/>
              <a:gd name="connsiteY0" fmla="*/ 136493 h 405665"/>
              <a:gd name="connsiteX1" fmla="*/ 735874 w 902039"/>
              <a:gd name="connsiteY1" fmla="*/ 0 h 405665"/>
              <a:gd name="connsiteX2" fmla="*/ 17803 w 902039"/>
              <a:gd name="connsiteY2" fmla="*/ 185452 h 405665"/>
              <a:gd name="connsiteX3" fmla="*/ 0 w 902039"/>
              <a:gd name="connsiteY3" fmla="*/ 402802 h 405665"/>
              <a:gd name="connsiteX4" fmla="*/ 330847 w 902039"/>
              <a:gd name="connsiteY4" fmla="*/ 304883 h 405665"/>
              <a:gd name="connsiteX5" fmla="*/ 902039 w 902039"/>
              <a:gd name="connsiteY5" fmla="*/ 136493 h 4056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2039" h="405665">
                <a:moveTo>
                  <a:pt x="902039" y="136493"/>
                </a:moveTo>
                <a:lnTo>
                  <a:pt x="735874" y="0"/>
                </a:lnTo>
                <a:lnTo>
                  <a:pt x="17803" y="185452"/>
                </a:lnTo>
                <a:lnTo>
                  <a:pt x="0" y="402802"/>
                </a:lnTo>
                <a:cubicBezTo>
                  <a:pt x="103111" y="410220"/>
                  <a:pt x="219575" y="410962"/>
                  <a:pt x="330847" y="304883"/>
                </a:cubicBezTo>
                <a:cubicBezTo>
                  <a:pt x="436925" y="203255"/>
                  <a:pt x="670595" y="103853"/>
                  <a:pt x="902039" y="136493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28" name="任意多边形: 形状 223"/>
          <p:cNvSpPr/>
          <p:nvPr>
            <p:custDataLst>
              <p:tags r:id="rId82"/>
            </p:custDataLst>
          </p:nvPr>
        </p:nvSpPr>
        <p:spPr>
          <a:xfrm flipH="1">
            <a:off x="9681210" y="2527935"/>
            <a:ext cx="502920" cy="236855"/>
          </a:xfrm>
          <a:custGeom>
            <a:gdLst>
              <a:gd name="connsiteX0" fmla="*/ 434700 w 459921"/>
              <a:gd name="connsiteY0" fmla="*/ 0 h 216608"/>
              <a:gd name="connsiteX1" fmla="*/ 0 w 459921"/>
              <a:gd name="connsiteY1" fmla="*/ 108304 h 216608"/>
              <a:gd name="connsiteX2" fmla="*/ 107562 w 459921"/>
              <a:gd name="connsiteY2" fmla="*/ 216608 h 216608"/>
              <a:gd name="connsiteX3" fmla="*/ 459921 w 459921"/>
              <a:gd name="connsiteY3" fmla="*/ 58603 h 2166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9921" h="216608">
                <a:moveTo>
                  <a:pt x="434700" y="0"/>
                </a:moveTo>
                <a:lnTo>
                  <a:pt x="0" y="108304"/>
                </a:lnTo>
                <a:lnTo>
                  <a:pt x="107562" y="216608"/>
                </a:lnTo>
                <a:lnTo>
                  <a:pt x="459921" y="58603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30" name="任意多边形: 形状 225"/>
          <p:cNvSpPr/>
          <p:nvPr>
            <p:custDataLst>
              <p:tags r:id="rId83"/>
            </p:custDataLst>
          </p:nvPr>
        </p:nvSpPr>
        <p:spPr>
          <a:xfrm flipH="1">
            <a:off x="8946515" y="1838960"/>
            <a:ext cx="2908300" cy="1456055"/>
          </a:xfrm>
          <a:custGeom>
            <a:gdLst>
              <a:gd name="connsiteX0" fmla="*/ 146878 w 2659383"/>
              <a:gd name="connsiteY0" fmla="*/ 1331546 h 1331546"/>
              <a:gd name="connsiteX1" fmla="*/ 0 w 2659383"/>
              <a:gd name="connsiteY1" fmla="*/ 936904 h 1331546"/>
              <a:gd name="connsiteX2" fmla="*/ 2513247 w 2659383"/>
              <a:gd name="connsiteY2" fmla="*/ 0 h 1331546"/>
              <a:gd name="connsiteX3" fmla="*/ 2659383 w 2659383"/>
              <a:gd name="connsiteY3" fmla="*/ 394642 h 13315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9383" h="1331546">
                <a:moveTo>
                  <a:pt x="146878" y="1331546"/>
                </a:moveTo>
                <a:lnTo>
                  <a:pt x="0" y="936904"/>
                </a:lnTo>
                <a:lnTo>
                  <a:pt x="2513247" y="0"/>
                </a:lnTo>
                <a:lnTo>
                  <a:pt x="2659383" y="394642"/>
                </a:lnTo>
                <a:close/>
              </a:path>
            </a:pathLst>
          </a:custGeom>
          <a:solidFill>
            <a:schemeClr val="accent2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32" name="任意多边形: 形状 226"/>
          <p:cNvSpPr/>
          <p:nvPr>
            <p:custDataLst>
              <p:tags r:id="rId84"/>
            </p:custDataLst>
          </p:nvPr>
        </p:nvSpPr>
        <p:spPr>
          <a:xfrm flipH="1">
            <a:off x="8937625" y="1830705"/>
            <a:ext cx="2924175" cy="1473200"/>
          </a:xfrm>
          <a:custGeom>
            <a:gdLst>
              <a:gd name="connsiteX0" fmla="*/ 153277 w 2673665"/>
              <a:gd name="connsiteY0" fmla="*/ 1346939 h 1346938"/>
              <a:gd name="connsiteX1" fmla="*/ 150310 w 2673665"/>
              <a:gd name="connsiteY1" fmla="*/ 1346197 h 1346938"/>
              <a:gd name="connsiteX2" fmla="*/ 146601 w 2673665"/>
              <a:gd name="connsiteY2" fmla="*/ 1341746 h 1346938"/>
              <a:gd name="connsiteX3" fmla="*/ 465 w 2673665"/>
              <a:gd name="connsiteY3" fmla="*/ 947104 h 1346938"/>
              <a:gd name="connsiteX4" fmla="*/ 4916 w 2673665"/>
              <a:gd name="connsiteY4" fmla="*/ 937461 h 1346938"/>
              <a:gd name="connsiteX5" fmla="*/ 2517421 w 2673665"/>
              <a:gd name="connsiteY5" fmla="*/ 556 h 1346938"/>
              <a:gd name="connsiteX6" fmla="*/ 2523355 w 2673665"/>
              <a:gd name="connsiteY6" fmla="*/ 556 h 1346938"/>
              <a:gd name="connsiteX7" fmla="*/ 2527064 w 2673665"/>
              <a:gd name="connsiteY7" fmla="*/ 5007 h 1346938"/>
              <a:gd name="connsiteX8" fmla="*/ 2673201 w 2673665"/>
              <a:gd name="connsiteY8" fmla="*/ 399649 h 1346938"/>
              <a:gd name="connsiteX9" fmla="*/ 2668750 w 2673665"/>
              <a:gd name="connsiteY9" fmla="*/ 409293 h 1346938"/>
              <a:gd name="connsiteX10" fmla="*/ 155503 w 2673665"/>
              <a:gd name="connsiteY10" fmla="*/ 1346197 h 1346938"/>
              <a:gd name="connsiteX11" fmla="*/ 153277 w 2673665"/>
              <a:gd name="connsiteY11" fmla="*/ 1346939 h 1346938"/>
              <a:gd name="connsiteX12" fmla="*/ 16043 w 2673665"/>
              <a:gd name="connsiteY12" fmla="*/ 948588 h 1346938"/>
              <a:gd name="connsiteX13" fmla="*/ 156986 w 2673665"/>
              <a:gd name="connsiteY13" fmla="*/ 1329135 h 1346938"/>
              <a:gd name="connsiteX14" fmla="*/ 2656881 w 2673665"/>
              <a:gd name="connsiteY14" fmla="*/ 398166 h 1346938"/>
              <a:gd name="connsiteX15" fmla="*/ 2515937 w 2673665"/>
              <a:gd name="connsiteY15" fmla="*/ 17618 h 1346938"/>
              <a:gd name="connsiteX16" fmla="*/ 16043 w 2673665"/>
              <a:gd name="connsiteY16" fmla="*/ 948588 h 1346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73665" h="1346938">
                <a:moveTo>
                  <a:pt x="153277" y="1346939"/>
                </a:moveTo>
                <a:cubicBezTo>
                  <a:pt x="152535" y="1346939"/>
                  <a:pt x="151052" y="1346939"/>
                  <a:pt x="150310" y="1346197"/>
                </a:cubicBezTo>
                <a:cubicBezTo>
                  <a:pt x="148826" y="1345455"/>
                  <a:pt x="147343" y="1343972"/>
                  <a:pt x="146601" y="1341746"/>
                </a:cubicBezTo>
                <a:lnTo>
                  <a:pt x="465" y="947104"/>
                </a:lnTo>
                <a:cubicBezTo>
                  <a:pt x="-1019" y="943395"/>
                  <a:pt x="1207" y="938944"/>
                  <a:pt x="4916" y="937461"/>
                </a:cubicBezTo>
                <a:lnTo>
                  <a:pt x="2517421" y="556"/>
                </a:lnTo>
                <a:cubicBezTo>
                  <a:pt x="2518904" y="-185"/>
                  <a:pt x="2521130" y="-185"/>
                  <a:pt x="2523355" y="556"/>
                </a:cubicBezTo>
                <a:cubicBezTo>
                  <a:pt x="2524839" y="1298"/>
                  <a:pt x="2526323" y="2782"/>
                  <a:pt x="2527064" y="5007"/>
                </a:cubicBezTo>
                <a:lnTo>
                  <a:pt x="2673201" y="399649"/>
                </a:lnTo>
                <a:cubicBezTo>
                  <a:pt x="2674684" y="403358"/>
                  <a:pt x="2672459" y="407809"/>
                  <a:pt x="2668750" y="409293"/>
                </a:cubicBezTo>
                <a:lnTo>
                  <a:pt x="155503" y="1346197"/>
                </a:lnTo>
                <a:cubicBezTo>
                  <a:pt x="154761" y="1346197"/>
                  <a:pt x="154019" y="1346939"/>
                  <a:pt x="153277" y="1346939"/>
                </a:cubicBezTo>
                <a:close/>
                <a:moveTo>
                  <a:pt x="16043" y="948588"/>
                </a:moveTo>
                <a:lnTo>
                  <a:pt x="156986" y="1329135"/>
                </a:lnTo>
                <a:lnTo>
                  <a:pt x="2656881" y="398166"/>
                </a:lnTo>
                <a:lnTo>
                  <a:pt x="2515937" y="17618"/>
                </a:lnTo>
                <a:lnTo>
                  <a:pt x="16043" y="948588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34" name="任意多边形: 形状 227"/>
          <p:cNvSpPr/>
          <p:nvPr>
            <p:custDataLst>
              <p:tags r:id="rId85"/>
            </p:custDataLst>
          </p:nvPr>
        </p:nvSpPr>
        <p:spPr>
          <a:xfrm flipH="1">
            <a:off x="9097645" y="1830705"/>
            <a:ext cx="2764790" cy="1041400"/>
          </a:xfrm>
          <a:custGeom>
            <a:gdLst>
              <a:gd name="connsiteX0" fmla="*/ 7141 w 2528270"/>
              <a:gd name="connsiteY0" fmla="*/ 952205 h 952205"/>
              <a:gd name="connsiteX1" fmla="*/ 465 w 2528270"/>
              <a:gd name="connsiteY1" fmla="*/ 947012 h 952205"/>
              <a:gd name="connsiteX2" fmla="*/ 4916 w 2528270"/>
              <a:gd name="connsiteY2" fmla="*/ 937369 h 952205"/>
              <a:gd name="connsiteX3" fmla="*/ 2518163 w 2528270"/>
              <a:gd name="connsiteY3" fmla="*/ 465 h 952205"/>
              <a:gd name="connsiteX4" fmla="*/ 2527806 w 2528270"/>
              <a:gd name="connsiteY4" fmla="*/ 4916 h 952205"/>
              <a:gd name="connsiteX5" fmla="*/ 2523355 w 2528270"/>
              <a:gd name="connsiteY5" fmla="*/ 14559 h 952205"/>
              <a:gd name="connsiteX6" fmla="*/ 10108 w 2528270"/>
              <a:gd name="connsiteY6" fmla="*/ 951463 h 952205"/>
              <a:gd name="connsiteX7" fmla="*/ 7141 w 2528270"/>
              <a:gd name="connsiteY7" fmla="*/ 952205 h 9522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8270" h="952205">
                <a:moveTo>
                  <a:pt x="7141" y="952205"/>
                </a:moveTo>
                <a:cubicBezTo>
                  <a:pt x="4174" y="952205"/>
                  <a:pt x="1207" y="950721"/>
                  <a:pt x="465" y="947012"/>
                </a:cubicBezTo>
                <a:cubicBezTo>
                  <a:pt x="-1019" y="943303"/>
                  <a:pt x="1207" y="938852"/>
                  <a:pt x="4916" y="937369"/>
                </a:cubicBezTo>
                <a:lnTo>
                  <a:pt x="2518163" y="465"/>
                </a:lnTo>
                <a:cubicBezTo>
                  <a:pt x="2521872" y="-1019"/>
                  <a:pt x="2526323" y="1207"/>
                  <a:pt x="2527806" y="4916"/>
                </a:cubicBezTo>
                <a:cubicBezTo>
                  <a:pt x="2529290" y="8625"/>
                  <a:pt x="2527064" y="13075"/>
                  <a:pt x="2523355" y="14559"/>
                </a:cubicBezTo>
                <a:lnTo>
                  <a:pt x="10108" y="951463"/>
                </a:lnTo>
                <a:cubicBezTo>
                  <a:pt x="9366" y="951463"/>
                  <a:pt x="7883" y="952205"/>
                  <a:pt x="7141" y="952205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36" name="任意多边形: 形状 229"/>
          <p:cNvSpPr/>
          <p:nvPr>
            <p:custDataLst>
              <p:tags r:id="rId86"/>
            </p:custDataLst>
          </p:nvPr>
        </p:nvSpPr>
        <p:spPr>
          <a:xfrm flipH="1">
            <a:off x="9057640" y="1938655"/>
            <a:ext cx="2764155" cy="1041400"/>
          </a:xfrm>
          <a:custGeom>
            <a:gdLst>
              <a:gd name="connsiteX0" fmla="*/ 7141 w 2527528"/>
              <a:gd name="connsiteY0" fmla="*/ 952205 h 952205"/>
              <a:gd name="connsiteX1" fmla="*/ 465 w 2527528"/>
              <a:gd name="connsiteY1" fmla="*/ 947012 h 952205"/>
              <a:gd name="connsiteX2" fmla="*/ 4916 w 2527528"/>
              <a:gd name="connsiteY2" fmla="*/ 937369 h 952205"/>
              <a:gd name="connsiteX3" fmla="*/ 2517421 w 2527528"/>
              <a:gd name="connsiteY3" fmla="*/ 465 h 952205"/>
              <a:gd name="connsiteX4" fmla="*/ 2527064 w 2527528"/>
              <a:gd name="connsiteY4" fmla="*/ 4916 h 952205"/>
              <a:gd name="connsiteX5" fmla="*/ 2522614 w 2527528"/>
              <a:gd name="connsiteY5" fmla="*/ 14559 h 952205"/>
              <a:gd name="connsiteX6" fmla="*/ 9366 w 2527528"/>
              <a:gd name="connsiteY6" fmla="*/ 951463 h 952205"/>
              <a:gd name="connsiteX7" fmla="*/ 7141 w 2527528"/>
              <a:gd name="connsiteY7" fmla="*/ 952205 h 9522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7528" h="952205">
                <a:moveTo>
                  <a:pt x="7141" y="952205"/>
                </a:moveTo>
                <a:cubicBezTo>
                  <a:pt x="4174" y="952205"/>
                  <a:pt x="1207" y="950721"/>
                  <a:pt x="465" y="947012"/>
                </a:cubicBezTo>
                <a:cubicBezTo>
                  <a:pt x="-1019" y="943303"/>
                  <a:pt x="1207" y="938853"/>
                  <a:pt x="4916" y="937369"/>
                </a:cubicBezTo>
                <a:lnTo>
                  <a:pt x="2517421" y="465"/>
                </a:lnTo>
                <a:cubicBezTo>
                  <a:pt x="2521130" y="-1019"/>
                  <a:pt x="2525581" y="1207"/>
                  <a:pt x="2527064" y="4916"/>
                </a:cubicBezTo>
                <a:cubicBezTo>
                  <a:pt x="2528548" y="8625"/>
                  <a:pt x="2526323" y="13075"/>
                  <a:pt x="2522614" y="14559"/>
                </a:cubicBezTo>
                <a:lnTo>
                  <a:pt x="9366" y="951463"/>
                </a:lnTo>
                <a:cubicBezTo>
                  <a:pt x="8625" y="951463"/>
                  <a:pt x="7883" y="952205"/>
                  <a:pt x="7141" y="952205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38" name="任意多边形: 形状 230"/>
          <p:cNvSpPr/>
          <p:nvPr>
            <p:custDataLst>
              <p:tags r:id="rId87"/>
            </p:custDataLst>
          </p:nvPr>
        </p:nvSpPr>
        <p:spPr>
          <a:xfrm flipH="1">
            <a:off x="9018270" y="2046605"/>
            <a:ext cx="2764155" cy="1041400"/>
          </a:xfrm>
          <a:custGeom>
            <a:gdLst>
              <a:gd name="connsiteX0" fmla="*/ 7141 w 2527529"/>
              <a:gd name="connsiteY0" fmla="*/ 952205 h 952204"/>
              <a:gd name="connsiteX1" fmla="*/ 465 w 2527529"/>
              <a:gd name="connsiteY1" fmla="*/ 947012 h 952204"/>
              <a:gd name="connsiteX2" fmla="*/ 4916 w 2527529"/>
              <a:gd name="connsiteY2" fmla="*/ 937369 h 952204"/>
              <a:gd name="connsiteX3" fmla="*/ 2517421 w 2527529"/>
              <a:gd name="connsiteY3" fmla="*/ 465 h 952204"/>
              <a:gd name="connsiteX4" fmla="*/ 2527065 w 2527529"/>
              <a:gd name="connsiteY4" fmla="*/ 4916 h 952204"/>
              <a:gd name="connsiteX5" fmla="*/ 2522614 w 2527529"/>
              <a:gd name="connsiteY5" fmla="*/ 14559 h 952204"/>
              <a:gd name="connsiteX6" fmla="*/ 9366 w 2527529"/>
              <a:gd name="connsiteY6" fmla="*/ 951463 h 952204"/>
              <a:gd name="connsiteX7" fmla="*/ 7141 w 2527529"/>
              <a:gd name="connsiteY7" fmla="*/ 952205 h 9522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7529" h="952204">
                <a:moveTo>
                  <a:pt x="7141" y="952205"/>
                </a:moveTo>
                <a:cubicBezTo>
                  <a:pt x="4174" y="952205"/>
                  <a:pt x="1207" y="950721"/>
                  <a:pt x="465" y="947012"/>
                </a:cubicBezTo>
                <a:cubicBezTo>
                  <a:pt x="-1019" y="943303"/>
                  <a:pt x="1207" y="938853"/>
                  <a:pt x="4916" y="937369"/>
                </a:cubicBezTo>
                <a:lnTo>
                  <a:pt x="2517421" y="465"/>
                </a:lnTo>
                <a:cubicBezTo>
                  <a:pt x="2521130" y="-1019"/>
                  <a:pt x="2525581" y="1207"/>
                  <a:pt x="2527065" y="4916"/>
                </a:cubicBezTo>
                <a:cubicBezTo>
                  <a:pt x="2528548" y="8625"/>
                  <a:pt x="2526323" y="13075"/>
                  <a:pt x="2522614" y="14559"/>
                </a:cubicBezTo>
                <a:lnTo>
                  <a:pt x="9366" y="951463"/>
                </a:lnTo>
                <a:cubicBezTo>
                  <a:pt x="8625" y="951463"/>
                  <a:pt x="7883" y="952205"/>
                  <a:pt x="7141" y="952205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40" name="任意多边形: 形状 231"/>
          <p:cNvSpPr/>
          <p:nvPr>
            <p:custDataLst>
              <p:tags r:id="rId88"/>
            </p:custDataLst>
          </p:nvPr>
        </p:nvSpPr>
        <p:spPr>
          <a:xfrm flipH="1">
            <a:off x="8977630" y="2154555"/>
            <a:ext cx="2764790" cy="1041400"/>
          </a:xfrm>
          <a:custGeom>
            <a:gdLst>
              <a:gd name="connsiteX0" fmla="*/ 7141 w 2528270"/>
              <a:gd name="connsiteY0" fmla="*/ 952205 h 952204"/>
              <a:gd name="connsiteX1" fmla="*/ 465 w 2528270"/>
              <a:gd name="connsiteY1" fmla="*/ 947012 h 952204"/>
              <a:gd name="connsiteX2" fmla="*/ 4916 w 2528270"/>
              <a:gd name="connsiteY2" fmla="*/ 937369 h 952204"/>
              <a:gd name="connsiteX3" fmla="*/ 2518163 w 2528270"/>
              <a:gd name="connsiteY3" fmla="*/ 465 h 952204"/>
              <a:gd name="connsiteX4" fmla="*/ 2527806 w 2528270"/>
              <a:gd name="connsiteY4" fmla="*/ 4916 h 952204"/>
              <a:gd name="connsiteX5" fmla="*/ 2523355 w 2528270"/>
              <a:gd name="connsiteY5" fmla="*/ 14559 h 952204"/>
              <a:gd name="connsiteX6" fmla="*/ 10108 w 2528270"/>
              <a:gd name="connsiteY6" fmla="*/ 951463 h 952204"/>
              <a:gd name="connsiteX7" fmla="*/ 7141 w 2528270"/>
              <a:gd name="connsiteY7" fmla="*/ 952205 h 9522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8270" h="952204">
                <a:moveTo>
                  <a:pt x="7141" y="952205"/>
                </a:moveTo>
                <a:cubicBezTo>
                  <a:pt x="4174" y="952205"/>
                  <a:pt x="1207" y="950721"/>
                  <a:pt x="465" y="947012"/>
                </a:cubicBezTo>
                <a:cubicBezTo>
                  <a:pt x="-1019" y="943303"/>
                  <a:pt x="1207" y="938852"/>
                  <a:pt x="4916" y="937369"/>
                </a:cubicBezTo>
                <a:lnTo>
                  <a:pt x="2518163" y="465"/>
                </a:lnTo>
                <a:cubicBezTo>
                  <a:pt x="2521872" y="-1019"/>
                  <a:pt x="2526323" y="1207"/>
                  <a:pt x="2527806" y="4916"/>
                </a:cubicBezTo>
                <a:cubicBezTo>
                  <a:pt x="2529290" y="8625"/>
                  <a:pt x="2527064" y="13075"/>
                  <a:pt x="2523355" y="14559"/>
                </a:cubicBezTo>
                <a:lnTo>
                  <a:pt x="10108" y="951463"/>
                </a:lnTo>
                <a:cubicBezTo>
                  <a:pt x="9366" y="951463"/>
                  <a:pt x="7883" y="952205"/>
                  <a:pt x="7141" y="952205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42" name="任意多边形: 形状 232"/>
          <p:cNvSpPr/>
          <p:nvPr>
            <p:custDataLst>
              <p:tags r:id="rId89"/>
            </p:custDataLst>
          </p:nvPr>
        </p:nvSpPr>
        <p:spPr>
          <a:xfrm flipH="1">
            <a:off x="8644255" y="1838960"/>
            <a:ext cx="461645" cy="431800"/>
          </a:xfrm>
          <a:custGeom>
            <a:gdLst>
              <a:gd name="connsiteX0" fmla="*/ 0 w 422088"/>
              <a:gd name="connsiteY0" fmla="*/ 0 h 394642"/>
              <a:gd name="connsiteX1" fmla="*/ 146136 w 422088"/>
              <a:gd name="connsiteY1" fmla="*/ 394642 h 394642"/>
              <a:gd name="connsiteX2" fmla="*/ 422089 w 422088"/>
              <a:gd name="connsiteY2" fmla="*/ 66763 h 3946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2088" h="394642">
                <a:moveTo>
                  <a:pt x="0" y="0"/>
                </a:moveTo>
                <a:lnTo>
                  <a:pt x="146136" y="394642"/>
                </a:lnTo>
                <a:lnTo>
                  <a:pt x="422089" y="66763"/>
                </a:lnTo>
                <a:close/>
              </a:path>
            </a:pathLst>
          </a:custGeom>
          <a:solidFill>
            <a:srgbClr val="FFFFFF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44" name="任意多边形: 形状 233"/>
          <p:cNvSpPr/>
          <p:nvPr>
            <p:custDataLst>
              <p:tags r:id="rId90"/>
            </p:custDataLst>
          </p:nvPr>
        </p:nvSpPr>
        <p:spPr>
          <a:xfrm flipH="1">
            <a:off x="8644255" y="1890395"/>
            <a:ext cx="137795" cy="128905"/>
          </a:xfrm>
          <a:custGeom>
            <a:gdLst>
              <a:gd name="connsiteX0" fmla="*/ 0 w 126107"/>
              <a:gd name="connsiteY0" fmla="*/ 0 h 117947"/>
              <a:gd name="connsiteX1" fmla="*/ 43767 w 126107"/>
              <a:gd name="connsiteY1" fmla="*/ 117948 h 117947"/>
              <a:gd name="connsiteX2" fmla="*/ 126107 w 126107"/>
              <a:gd name="connsiteY2" fmla="*/ 20029 h 1179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106" h="117947">
                <a:moveTo>
                  <a:pt x="0" y="0"/>
                </a:moveTo>
                <a:lnTo>
                  <a:pt x="43767" y="117948"/>
                </a:lnTo>
                <a:lnTo>
                  <a:pt x="126107" y="20029"/>
                </a:lnTo>
                <a:close/>
              </a:path>
            </a:pathLst>
          </a:custGeom>
          <a:solidFill>
            <a:schemeClr val="accent2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46" name="任意多边形: 形状 235"/>
          <p:cNvSpPr/>
          <p:nvPr>
            <p:custDataLst>
              <p:tags r:id="rId91"/>
            </p:custDataLst>
          </p:nvPr>
        </p:nvSpPr>
        <p:spPr>
          <a:xfrm flipH="1">
            <a:off x="11544300" y="2849245"/>
            <a:ext cx="459105" cy="461010"/>
          </a:xfrm>
          <a:custGeom>
            <a:gdLst>
              <a:gd name="connsiteX0" fmla="*/ 419864 w 419863"/>
              <a:gd name="connsiteY0" fmla="*/ 210674 h 421347"/>
              <a:gd name="connsiteX1" fmla="*/ 209932 w 419863"/>
              <a:gd name="connsiteY1" fmla="*/ 421347 h 421347"/>
              <a:gd name="connsiteX2" fmla="*/ 0 w 419863"/>
              <a:gd name="connsiteY2" fmla="*/ 210674 h 421347"/>
              <a:gd name="connsiteX3" fmla="*/ 209932 w 419863"/>
              <a:gd name="connsiteY3" fmla="*/ 0 h 421347"/>
              <a:gd name="connsiteX4" fmla="*/ 419864 w 419863"/>
              <a:gd name="connsiteY4" fmla="*/ 210674 h 4213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863" h="421347">
                <a:moveTo>
                  <a:pt x="419864" y="210674"/>
                </a:moveTo>
                <a:cubicBezTo>
                  <a:pt x="419864" y="327025"/>
                  <a:pt x="325874" y="421347"/>
                  <a:pt x="209932" y="421347"/>
                </a:cubicBezTo>
                <a:cubicBezTo>
                  <a:pt x="93990" y="421347"/>
                  <a:pt x="0" y="327025"/>
                  <a:pt x="0" y="210674"/>
                </a:cubicBezTo>
                <a:cubicBezTo>
                  <a:pt x="0" y="94322"/>
                  <a:pt x="93990" y="0"/>
                  <a:pt x="209932" y="0"/>
                </a:cubicBezTo>
                <a:cubicBezTo>
                  <a:pt x="325874" y="0"/>
                  <a:pt x="419864" y="94322"/>
                  <a:pt x="419864" y="210674"/>
                </a:cubicBezTo>
                <a:close/>
              </a:path>
            </a:pathLst>
          </a:custGeom>
          <a:solidFill>
            <a:srgbClr val="FFFFFF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48" name="任意多边形: 形状 236"/>
          <p:cNvSpPr/>
          <p:nvPr>
            <p:custDataLst>
              <p:tags r:id="rId92"/>
            </p:custDataLst>
          </p:nvPr>
        </p:nvSpPr>
        <p:spPr>
          <a:xfrm flipH="1">
            <a:off x="11536045" y="2840990"/>
            <a:ext cx="475615" cy="477520"/>
          </a:xfrm>
          <a:custGeom>
            <a:gdLst>
              <a:gd name="connsiteX0" fmla="*/ 217548 w 435095"/>
              <a:gd name="connsiteY0" fmla="*/ 436419 h 436418"/>
              <a:gd name="connsiteX1" fmla="*/ 127047 w 435095"/>
              <a:gd name="connsiteY1" fmla="*/ 416390 h 436418"/>
              <a:gd name="connsiteX2" fmla="*/ 13550 w 435095"/>
              <a:gd name="connsiteY2" fmla="*/ 293991 h 436418"/>
              <a:gd name="connsiteX3" fmla="*/ 141883 w 435095"/>
              <a:gd name="connsiteY3" fmla="*/ 13588 h 436418"/>
              <a:gd name="connsiteX4" fmla="*/ 308048 w 435095"/>
              <a:gd name="connsiteY4" fmla="*/ 19522 h 436418"/>
              <a:gd name="connsiteX5" fmla="*/ 421545 w 435095"/>
              <a:gd name="connsiteY5" fmla="*/ 141921 h 436418"/>
              <a:gd name="connsiteX6" fmla="*/ 293212 w 435095"/>
              <a:gd name="connsiteY6" fmla="*/ 422324 h 436418"/>
              <a:gd name="connsiteX7" fmla="*/ 293212 w 435095"/>
              <a:gd name="connsiteY7" fmla="*/ 422324 h 436418"/>
              <a:gd name="connsiteX8" fmla="*/ 217548 w 435095"/>
              <a:gd name="connsiteY8" fmla="*/ 436419 h 436418"/>
              <a:gd name="connsiteX9" fmla="*/ 217548 w 435095"/>
              <a:gd name="connsiteY9" fmla="*/ 15071 h 436418"/>
              <a:gd name="connsiteX10" fmla="*/ 147076 w 435095"/>
              <a:gd name="connsiteY10" fmla="*/ 27682 h 436418"/>
              <a:gd name="connsiteX11" fmla="*/ 27645 w 435095"/>
              <a:gd name="connsiteY11" fmla="*/ 288799 h 436418"/>
              <a:gd name="connsiteX12" fmla="*/ 133723 w 435095"/>
              <a:gd name="connsiteY12" fmla="*/ 403037 h 436418"/>
              <a:gd name="connsiteX13" fmla="*/ 288761 w 435095"/>
              <a:gd name="connsiteY13" fmla="*/ 408972 h 436418"/>
              <a:gd name="connsiteX14" fmla="*/ 408192 w 435095"/>
              <a:gd name="connsiteY14" fmla="*/ 147855 h 436418"/>
              <a:gd name="connsiteX15" fmla="*/ 302114 w 435095"/>
              <a:gd name="connsiteY15" fmla="*/ 33617 h 436418"/>
              <a:gd name="connsiteX16" fmla="*/ 217548 w 435095"/>
              <a:gd name="connsiteY16" fmla="*/ 15071 h 436418"/>
              <a:gd name="connsiteX17" fmla="*/ 290987 w 435095"/>
              <a:gd name="connsiteY17" fmla="*/ 415648 h 436418"/>
              <a:gd name="connsiteX18" fmla="*/ 290987 w 435095"/>
              <a:gd name="connsiteY18" fmla="*/ 415648 h 436418"/>
              <a:gd name="connsiteX19" fmla="*/ 290987 w 435095"/>
              <a:gd name="connsiteY19" fmla="*/ 415648 h 436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35095" h="436418">
                <a:moveTo>
                  <a:pt x="217548" y="436419"/>
                </a:moveTo>
                <a:cubicBezTo>
                  <a:pt x="187133" y="436419"/>
                  <a:pt x="155977" y="429742"/>
                  <a:pt x="127047" y="416390"/>
                </a:cubicBezTo>
                <a:cubicBezTo>
                  <a:pt x="74379" y="391910"/>
                  <a:pt x="33579" y="348885"/>
                  <a:pt x="13550" y="293991"/>
                </a:cubicBezTo>
                <a:cubicBezTo>
                  <a:pt x="-27991" y="181236"/>
                  <a:pt x="29128" y="55871"/>
                  <a:pt x="141883" y="13588"/>
                </a:cubicBezTo>
                <a:cubicBezTo>
                  <a:pt x="196035" y="-6441"/>
                  <a:pt x="255380" y="-4216"/>
                  <a:pt x="308048" y="19522"/>
                </a:cubicBezTo>
                <a:cubicBezTo>
                  <a:pt x="360717" y="44002"/>
                  <a:pt x="401516" y="87027"/>
                  <a:pt x="421545" y="141921"/>
                </a:cubicBezTo>
                <a:cubicBezTo>
                  <a:pt x="463086" y="254676"/>
                  <a:pt x="405967" y="380041"/>
                  <a:pt x="293212" y="422324"/>
                </a:cubicBezTo>
                <a:cubicBezTo>
                  <a:pt x="293212" y="422324"/>
                  <a:pt x="293212" y="422324"/>
                  <a:pt x="293212" y="422324"/>
                </a:cubicBezTo>
                <a:cubicBezTo>
                  <a:pt x="268732" y="431226"/>
                  <a:pt x="242769" y="436419"/>
                  <a:pt x="217548" y="436419"/>
                </a:cubicBezTo>
                <a:close/>
                <a:moveTo>
                  <a:pt x="217548" y="15071"/>
                </a:moveTo>
                <a:cubicBezTo>
                  <a:pt x="193810" y="15071"/>
                  <a:pt x="170072" y="19522"/>
                  <a:pt x="147076" y="27682"/>
                </a:cubicBezTo>
                <a:cubicBezTo>
                  <a:pt x="42481" y="66998"/>
                  <a:pt x="-10929" y="184204"/>
                  <a:pt x="27645" y="288799"/>
                </a:cubicBezTo>
                <a:cubicBezTo>
                  <a:pt x="46190" y="339984"/>
                  <a:pt x="84022" y="380041"/>
                  <a:pt x="133723" y="403037"/>
                </a:cubicBezTo>
                <a:cubicBezTo>
                  <a:pt x="182683" y="425292"/>
                  <a:pt x="237576" y="427517"/>
                  <a:pt x="288761" y="408972"/>
                </a:cubicBezTo>
                <a:cubicBezTo>
                  <a:pt x="393356" y="369656"/>
                  <a:pt x="446766" y="252450"/>
                  <a:pt x="408192" y="147855"/>
                </a:cubicBezTo>
                <a:cubicBezTo>
                  <a:pt x="389647" y="96670"/>
                  <a:pt x="351815" y="56613"/>
                  <a:pt x="302114" y="33617"/>
                </a:cubicBezTo>
                <a:cubicBezTo>
                  <a:pt x="274667" y="21006"/>
                  <a:pt x="246478" y="15071"/>
                  <a:pt x="217548" y="15071"/>
                </a:cubicBezTo>
                <a:close/>
                <a:moveTo>
                  <a:pt x="290987" y="415648"/>
                </a:moveTo>
                <a:lnTo>
                  <a:pt x="290987" y="415648"/>
                </a:lnTo>
                <a:lnTo>
                  <a:pt x="290987" y="415648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50" name="任意多边形: 形状 237"/>
          <p:cNvSpPr/>
          <p:nvPr>
            <p:custDataLst>
              <p:tags r:id="rId93"/>
            </p:custDataLst>
          </p:nvPr>
        </p:nvSpPr>
        <p:spPr>
          <a:xfrm flipH="1">
            <a:off x="11668760" y="2973070"/>
            <a:ext cx="210820" cy="212725"/>
          </a:xfrm>
          <a:custGeom>
            <a:gdLst>
              <a:gd name="connsiteX0" fmla="*/ 192870 w 192870"/>
              <a:gd name="connsiteY0" fmla="*/ 97177 h 194353"/>
              <a:gd name="connsiteX1" fmla="*/ 96435 w 192870"/>
              <a:gd name="connsiteY1" fmla="*/ 194354 h 194353"/>
              <a:gd name="connsiteX2" fmla="*/ 0 w 192870"/>
              <a:gd name="connsiteY2" fmla="*/ 97177 h 194353"/>
              <a:gd name="connsiteX3" fmla="*/ 96435 w 192870"/>
              <a:gd name="connsiteY3" fmla="*/ 0 h 194353"/>
              <a:gd name="connsiteX4" fmla="*/ 192870 w 192870"/>
              <a:gd name="connsiteY4" fmla="*/ 97177 h 1943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70" h="194353">
                <a:moveTo>
                  <a:pt x="192870" y="97177"/>
                </a:moveTo>
                <a:cubicBezTo>
                  <a:pt x="192870" y="150846"/>
                  <a:pt x="149695" y="194354"/>
                  <a:pt x="96435" y="194354"/>
                </a:cubicBezTo>
                <a:cubicBezTo>
                  <a:pt x="43175" y="194354"/>
                  <a:pt x="0" y="150846"/>
                  <a:pt x="0" y="97177"/>
                </a:cubicBezTo>
                <a:cubicBezTo>
                  <a:pt x="0" y="43508"/>
                  <a:pt x="43175" y="0"/>
                  <a:pt x="96435" y="0"/>
                </a:cubicBezTo>
                <a:cubicBezTo>
                  <a:pt x="149695" y="0"/>
                  <a:pt x="192870" y="43507"/>
                  <a:pt x="192870" y="97177"/>
                </a:cubicBezTo>
                <a:close/>
              </a:path>
            </a:pathLst>
          </a:custGeom>
          <a:solidFill>
            <a:schemeClr val="accent2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4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52" name="任意多边形: 形状 238"/>
          <p:cNvSpPr/>
          <p:nvPr>
            <p:custDataLst>
              <p:tags r:id="rId94"/>
            </p:custDataLst>
          </p:nvPr>
        </p:nvSpPr>
        <p:spPr>
          <a:xfrm flipH="1">
            <a:off x="8636635" y="1831340"/>
            <a:ext cx="478155" cy="447675"/>
          </a:xfrm>
          <a:custGeom>
            <a:gdLst>
              <a:gd name="connsiteX0" fmla="*/ 153998 w 437070"/>
              <a:gd name="connsiteY0" fmla="*/ 409478 h 409478"/>
              <a:gd name="connsiteX1" fmla="*/ 152514 w 437070"/>
              <a:gd name="connsiteY1" fmla="*/ 409478 h 409478"/>
              <a:gd name="connsiteX2" fmla="*/ 146580 w 437070"/>
              <a:gd name="connsiteY2" fmla="*/ 405027 h 409478"/>
              <a:gd name="connsiteX3" fmla="*/ 444 w 437070"/>
              <a:gd name="connsiteY3" fmla="*/ 10385 h 409478"/>
              <a:gd name="connsiteX4" fmla="*/ 1927 w 437070"/>
              <a:gd name="connsiteY4" fmla="*/ 2967 h 409478"/>
              <a:gd name="connsiteX5" fmla="*/ 8604 w 437070"/>
              <a:gd name="connsiteY5" fmla="*/ 0 h 409478"/>
              <a:gd name="connsiteX6" fmla="*/ 430693 w 437070"/>
              <a:gd name="connsiteY6" fmla="*/ 67505 h 409478"/>
              <a:gd name="connsiteX7" fmla="*/ 436627 w 437070"/>
              <a:gd name="connsiteY7" fmla="*/ 71955 h 409478"/>
              <a:gd name="connsiteX8" fmla="*/ 435143 w 437070"/>
              <a:gd name="connsiteY8" fmla="*/ 79374 h 409478"/>
              <a:gd name="connsiteX9" fmla="*/ 159933 w 437070"/>
              <a:gd name="connsiteY9" fmla="*/ 406511 h 409478"/>
              <a:gd name="connsiteX10" fmla="*/ 153998 w 437070"/>
              <a:gd name="connsiteY10" fmla="*/ 409478 h 409478"/>
              <a:gd name="connsiteX11" fmla="*/ 18989 w 437070"/>
              <a:gd name="connsiteY11" fmla="*/ 16320 h 409478"/>
              <a:gd name="connsiteX12" fmla="*/ 156223 w 437070"/>
              <a:gd name="connsiteY12" fmla="*/ 387224 h 409478"/>
              <a:gd name="connsiteX13" fmla="*/ 415115 w 437070"/>
              <a:gd name="connsiteY13" fmla="*/ 79374 h 409478"/>
              <a:gd name="connsiteX14" fmla="*/ 18989 w 437070"/>
              <a:gd name="connsiteY14" fmla="*/ 16320 h 4094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7070" h="409478">
                <a:moveTo>
                  <a:pt x="153998" y="409478"/>
                </a:moveTo>
                <a:cubicBezTo>
                  <a:pt x="153256" y="409478"/>
                  <a:pt x="153256" y="409478"/>
                  <a:pt x="152514" y="409478"/>
                </a:cubicBezTo>
                <a:cubicBezTo>
                  <a:pt x="149547" y="408736"/>
                  <a:pt x="148064" y="407253"/>
                  <a:pt x="146580" y="405027"/>
                </a:cubicBezTo>
                <a:lnTo>
                  <a:pt x="444" y="10385"/>
                </a:lnTo>
                <a:cubicBezTo>
                  <a:pt x="-298" y="8160"/>
                  <a:pt x="-298" y="5193"/>
                  <a:pt x="1927" y="2967"/>
                </a:cubicBezTo>
                <a:cubicBezTo>
                  <a:pt x="3411" y="742"/>
                  <a:pt x="6378" y="0"/>
                  <a:pt x="8604" y="0"/>
                </a:cubicBezTo>
                <a:lnTo>
                  <a:pt x="430693" y="67505"/>
                </a:lnTo>
                <a:cubicBezTo>
                  <a:pt x="433660" y="68246"/>
                  <a:pt x="435885" y="69730"/>
                  <a:pt x="436627" y="71955"/>
                </a:cubicBezTo>
                <a:cubicBezTo>
                  <a:pt x="437369" y="74181"/>
                  <a:pt x="437369" y="77148"/>
                  <a:pt x="435143" y="79374"/>
                </a:cubicBezTo>
                <a:lnTo>
                  <a:pt x="159933" y="406511"/>
                </a:lnTo>
                <a:cubicBezTo>
                  <a:pt x="158449" y="407995"/>
                  <a:pt x="156223" y="409478"/>
                  <a:pt x="153998" y="409478"/>
                </a:cubicBezTo>
                <a:close/>
                <a:moveTo>
                  <a:pt x="18989" y="16320"/>
                </a:moveTo>
                <a:lnTo>
                  <a:pt x="156223" y="387224"/>
                </a:lnTo>
                <a:lnTo>
                  <a:pt x="415115" y="79374"/>
                </a:lnTo>
                <a:lnTo>
                  <a:pt x="18989" y="16320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54" name="任意多边形: 形状 240"/>
          <p:cNvSpPr/>
          <p:nvPr>
            <p:custDataLst>
              <p:tags r:id="rId95"/>
            </p:custDataLst>
          </p:nvPr>
        </p:nvSpPr>
        <p:spPr>
          <a:xfrm flipH="1">
            <a:off x="9337040" y="1925320"/>
            <a:ext cx="384810" cy="608965"/>
          </a:xfrm>
          <a:custGeom>
            <a:gdLst>
              <a:gd name="connsiteX0" fmla="*/ 291901 w 351987"/>
              <a:gd name="connsiteY0" fmla="*/ 321945 h 557098"/>
              <a:gd name="connsiteX1" fmla="*/ 351988 w 351987"/>
              <a:gd name="connsiteY1" fmla="*/ 0 h 557098"/>
              <a:gd name="connsiteX2" fmla="*/ 10014 w 351987"/>
              <a:gd name="connsiteY2" fmla="*/ 127591 h 557098"/>
              <a:gd name="connsiteX3" fmla="*/ 5564 w 351987"/>
              <a:gd name="connsiteY3" fmla="*/ 151329 h 557098"/>
              <a:gd name="connsiteX4" fmla="*/ 5564 w 351987"/>
              <a:gd name="connsiteY4" fmla="*/ 272244 h 557098"/>
              <a:gd name="connsiteX5" fmla="*/ 61941 w 351987"/>
              <a:gd name="connsiteY5" fmla="*/ 557098 h 557098"/>
              <a:gd name="connsiteX6" fmla="*/ 319348 w 351987"/>
              <a:gd name="connsiteY6" fmla="*/ 461405 h 557098"/>
              <a:gd name="connsiteX7" fmla="*/ 291901 w 351987"/>
              <a:gd name="connsiteY7" fmla="*/ 321945 h 5570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1987" h="557098">
                <a:moveTo>
                  <a:pt x="291901" y="321945"/>
                </a:moveTo>
                <a:lnTo>
                  <a:pt x="351988" y="0"/>
                </a:lnTo>
                <a:lnTo>
                  <a:pt x="10014" y="127591"/>
                </a:lnTo>
                <a:lnTo>
                  <a:pt x="5564" y="151329"/>
                </a:lnTo>
                <a:cubicBezTo>
                  <a:pt x="-1855" y="191387"/>
                  <a:pt x="-1855" y="232186"/>
                  <a:pt x="5564" y="272244"/>
                </a:cubicBezTo>
                <a:lnTo>
                  <a:pt x="61941" y="557098"/>
                </a:lnTo>
                <a:lnTo>
                  <a:pt x="319348" y="461405"/>
                </a:lnTo>
                <a:lnTo>
                  <a:pt x="291901" y="321945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56" name="任意多边形: 形状 241"/>
          <p:cNvSpPr/>
          <p:nvPr>
            <p:custDataLst>
              <p:tags r:id="rId96"/>
            </p:custDataLst>
          </p:nvPr>
        </p:nvSpPr>
        <p:spPr>
          <a:xfrm flipH="1">
            <a:off x="9611360" y="1739900"/>
            <a:ext cx="139700" cy="223520"/>
          </a:xfrm>
          <a:custGeom>
            <a:gdLst>
              <a:gd name="connsiteX0" fmla="*/ 0 w 127750"/>
              <a:gd name="connsiteY0" fmla="*/ 189319 h 204155"/>
              <a:gd name="connsiteX1" fmla="*/ 77148 w 127750"/>
              <a:gd name="connsiteY1" fmla="*/ 204155 h 204155"/>
              <a:gd name="connsiteX2" fmla="*/ 99402 w 127750"/>
              <a:gd name="connsiteY2" fmla="*/ 89175 h 204155"/>
              <a:gd name="connsiteX3" fmla="*/ 120173 w 127750"/>
              <a:gd name="connsiteY3" fmla="*/ 92884 h 204155"/>
              <a:gd name="connsiteX4" fmla="*/ 126849 w 127750"/>
              <a:gd name="connsiteY4" fmla="*/ 59503 h 204155"/>
              <a:gd name="connsiteX5" fmla="*/ 87534 w 127750"/>
              <a:gd name="connsiteY5" fmla="*/ 900 h 204155"/>
              <a:gd name="connsiteX6" fmla="*/ 28930 w 127750"/>
              <a:gd name="connsiteY6" fmla="*/ 40957 h 204155"/>
              <a:gd name="connsiteX7" fmla="*/ 0 w 127750"/>
              <a:gd name="connsiteY7" fmla="*/ 189319 h 2041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750" h="204155">
                <a:moveTo>
                  <a:pt x="0" y="189319"/>
                </a:moveTo>
                <a:lnTo>
                  <a:pt x="77148" y="204155"/>
                </a:lnTo>
                <a:lnTo>
                  <a:pt x="99402" y="89175"/>
                </a:lnTo>
                <a:lnTo>
                  <a:pt x="120173" y="92884"/>
                </a:lnTo>
                <a:lnTo>
                  <a:pt x="126849" y="59503"/>
                </a:lnTo>
                <a:cubicBezTo>
                  <a:pt x="132042" y="32056"/>
                  <a:pt x="114238" y="6092"/>
                  <a:pt x="87534" y="900"/>
                </a:cubicBezTo>
                <a:cubicBezTo>
                  <a:pt x="60087" y="-4293"/>
                  <a:pt x="34123" y="13510"/>
                  <a:pt x="28930" y="40957"/>
                </a:cubicBezTo>
                <a:lnTo>
                  <a:pt x="0" y="189319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58" name="任意多边形: 形状 242"/>
          <p:cNvSpPr/>
          <p:nvPr>
            <p:custDataLst>
              <p:tags r:id="rId97"/>
            </p:custDataLst>
          </p:nvPr>
        </p:nvSpPr>
        <p:spPr>
          <a:xfrm flipH="1">
            <a:off x="9523730" y="1737360"/>
            <a:ext cx="139700" cy="223520"/>
          </a:xfrm>
          <a:custGeom>
            <a:gdLst>
              <a:gd name="connsiteX0" fmla="*/ 0 w 127778"/>
              <a:gd name="connsiteY0" fmla="*/ 189349 h 204185"/>
              <a:gd name="connsiteX1" fmla="*/ 77148 w 127778"/>
              <a:gd name="connsiteY1" fmla="*/ 204185 h 204185"/>
              <a:gd name="connsiteX2" fmla="*/ 99402 w 127778"/>
              <a:gd name="connsiteY2" fmla="*/ 89205 h 204185"/>
              <a:gd name="connsiteX3" fmla="*/ 120173 w 127778"/>
              <a:gd name="connsiteY3" fmla="*/ 92914 h 204185"/>
              <a:gd name="connsiteX4" fmla="*/ 126849 w 127778"/>
              <a:gd name="connsiteY4" fmla="*/ 58049 h 204185"/>
              <a:gd name="connsiteX5" fmla="*/ 88275 w 127778"/>
              <a:gd name="connsiteY5" fmla="*/ 1672 h 204185"/>
              <a:gd name="connsiteX6" fmla="*/ 85308 w 127778"/>
              <a:gd name="connsiteY6" fmla="*/ 930 h 204185"/>
              <a:gd name="connsiteX7" fmla="*/ 28930 w 127778"/>
              <a:gd name="connsiteY7" fmla="*/ 39504 h 204185"/>
              <a:gd name="connsiteX8" fmla="*/ 0 w 127778"/>
              <a:gd name="connsiteY8" fmla="*/ 189349 h 2041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778" h="204185">
                <a:moveTo>
                  <a:pt x="0" y="189349"/>
                </a:moveTo>
                <a:lnTo>
                  <a:pt x="77148" y="204185"/>
                </a:lnTo>
                <a:lnTo>
                  <a:pt x="99402" y="89205"/>
                </a:lnTo>
                <a:lnTo>
                  <a:pt x="120173" y="92914"/>
                </a:lnTo>
                <a:lnTo>
                  <a:pt x="126849" y="58049"/>
                </a:lnTo>
                <a:cubicBezTo>
                  <a:pt x="132042" y="32086"/>
                  <a:pt x="114980" y="6122"/>
                  <a:pt x="88275" y="1672"/>
                </a:cubicBezTo>
                <a:lnTo>
                  <a:pt x="85308" y="930"/>
                </a:lnTo>
                <a:cubicBezTo>
                  <a:pt x="59345" y="-4263"/>
                  <a:pt x="34123" y="12799"/>
                  <a:pt x="28930" y="39504"/>
                </a:cubicBezTo>
                <a:lnTo>
                  <a:pt x="0" y="189349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60" name="任意多边形: 形状 243"/>
          <p:cNvSpPr/>
          <p:nvPr>
            <p:custDataLst>
              <p:tags r:id="rId98"/>
            </p:custDataLst>
          </p:nvPr>
        </p:nvSpPr>
        <p:spPr>
          <a:xfrm flipH="1">
            <a:off x="9444355" y="1777365"/>
            <a:ext cx="139700" cy="223520"/>
          </a:xfrm>
          <a:custGeom>
            <a:gdLst>
              <a:gd name="connsiteX0" fmla="*/ 0 w 127779"/>
              <a:gd name="connsiteY0" fmla="*/ 189349 h 204185"/>
              <a:gd name="connsiteX1" fmla="*/ 77148 w 127779"/>
              <a:gd name="connsiteY1" fmla="*/ 204185 h 204185"/>
              <a:gd name="connsiteX2" fmla="*/ 99402 w 127779"/>
              <a:gd name="connsiteY2" fmla="*/ 89205 h 204185"/>
              <a:gd name="connsiteX3" fmla="*/ 120173 w 127779"/>
              <a:gd name="connsiteY3" fmla="*/ 92914 h 204185"/>
              <a:gd name="connsiteX4" fmla="*/ 126849 w 127779"/>
              <a:gd name="connsiteY4" fmla="*/ 58049 h 204185"/>
              <a:gd name="connsiteX5" fmla="*/ 88275 w 127779"/>
              <a:gd name="connsiteY5" fmla="*/ 1672 h 204185"/>
              <a:gd name="connsiteX6" fmla="*/ 85308 w 127779"/>
              <a:gd name="connsiteY6" fmla="*/ 930 h 204185"/>
              <a:gd name="connsiteX7" fmla="*/ 28930 w 127779"/>
              <a:gd name="connsiteY7" fmla="*/ 39504 h 204185"/>
              <a:gd name="connsiteX8" fmla="*/ 0 w 127779"/>
              <a:gd name="connsiteY8" fmla="*/ 189349 h 2041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779" h="204185">
                <a:moveTo>
                  <a:pt x="0" y="189349"/>
                </a:moveTo>
                <a:lnTo>
                  <a:pt x="77148" y="204185"/>
                </a:lnTo>
                <a:lnTo>
                  <a:pt x="99402" y="89205"/>
                </a:lnTo>
                <a:lnTo>
                  <a:pt x="120173" y="92914"/>
                </a:lnTo>
                <a:lnTo>
                  <a:pt x="126849" y="58049"/>
                </a:lnTo>
                <a:cubicBezTo>
                  <a:pt x="132042" y="32086"/>
                  <a:pt x="114980" y="6122"/>
                  <a:pt x="88275" y="1672"/>
                </a:cubicBezTo>
                <a:lnTo>
                  <a:pt x="85308" y="930"/>
                </a:lnTo>
                <a:cubicBezTo>
                  <a:pt x="59345" y="-4263"/>
                  <a:pt x="34123" y="12799"/>
                  <a:pt x="28930" y="39504"/>
                </a:cubicBezTo>
                <a:lnTo>
                  <a:pt x="0" y="189349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62" name="任意多边形: 形状 244"/>
          <p:cNvSpPr/>
          <p:nvPr>
            <p:custDataLst>
              <p:tags r:id="rId99"/>
            </p:custDataLst>
          </p:nvPr>
        </p:nvSpPr>
        <p:spPr>
          <a:xfrm flipH="1">
            <a:off x="9329420" y="1813560"/>
            <a:ext cx="173990" cy="221615"/>
          </a:xfrm>
          <a:custGeom>
            <a:gdLst>
              <a:gd name="connsiteX0" fmla="*/ 0 w 159047"/>
              <a:gd name="connsiteY0" fmla="*/ 187978 h 202813"/>
              <a:gd name="connsiteX1" fmla="*/ 77148 w 159047"/>
              <a:gd name="connsiteY1" fmla="*/ 202814 h 202813"/>
              <a:gd name="connsiteX2" fmla="*/ 93468 w 159047"/>
              <a:gd name="connsiteY2" fmla="*/ 119731 h 202813"/>
              <a:gd name="connsiteX3" fmla="*/ 152813 w 159047"/>
              <a:gd name="connsiteY3" fmla="*/ 97477 h 202813"/>
              <a:gd name="connsiteX4" fmla="*/ 158005 w 159047"/>
              <a:gd name="connsiteY4" fmla="*/ 70772 h 202813"/>
              <a:gd name="connsiteX5" fmla="*/ 113497 w 159047"/>
              <a:gd name="connsiteY5" fmla="*/ 4751 h 202813"/>
              <a:gd name="connsiteX6" fmla="*/ 93468 w 159047"/>
              <a:gd name="connsiteY6" fmla="*/ 1042 h 202813"/>
              <a:gd name="connsiteX7" fmla="*/ 27447 w 159047"/>
              <a:gd name="connsiteY7" fmla="*/ 45550 h 202813"/>
              <a:gd name="connsiteX8" fmla="*/ 0 w 159047"/>
              <a:gd name="connsiteY8" fmla="*/ 187978 h 2028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047" h="202813">
                <a:moveTo>
                  <a:pt x="0" y="187978"/>
                </a:moveTo>
                <a:lnTo>
                  <a:pt x="77148" y="202814"/>
                </a:lnTo>
                <a:lnTo>
                  <a:pt x="93468" y="119731"/>
                </a:lnTo>
                <a:lnTo>
                  <a:pt x="152813" y="97477"/>
                </a:lnTo>
                <a:lnTo>
                  <a:pt x="158005" y="70772"/>
                </a:lnTo>
                <a:cubicBezTo>
                  <a:pt x="163940" y="40358"/>
                  <a:pt x="143911" y="10685"/>
                  <a:pt x="113497" y="4751"/>
                </a:cubicBezTo>
                <a:lnTo>
                  <a:pt x="93468" y="1042"/>
                </a:lnTo>
                <a:cubicBezTo>
                  <a:pt x="63054" y="-4893"/>
                  <a:pt x="33381" y="15136"/>
                  <a:pt x="27447" y="45550"/>
                </a:cubicBezTo>
                <a:lnTo>
                  <a:pt x="0" y="187978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64" name="任意多边形: 形状 245"/>
          <p:cNvSpPr/>
          <p:nvPr>
            <p:custDataLst>
              <p:tags r:id="rId100"/>
            </p:custDataLst>
          </p:nvPr>
        </p:nvSpPr>
        <p:spPr>
          <a:xfrm flipH="1">
            <a:off x="9698990" y="1809115"/>
            <a:ext cx="184150" cy="400050"/>
          </a:xfrm>
          <a:custGeom>
            <a:gdLst>
              <a:gd name="connsiteX0" fmla="*/ 93372 w 168294"/>
              <a:gd name="connsiteY0" fmla="*/ 365750 h 365749"/>
              <a:gd name="connsiteX1" fmla="*/ 168294 w 168294"/>
              <a:gd name="connsiteY1" fmla="*/ 264864 h 365749"/>
              <a:gd name="connsiteX2" fmla="*/ 133429 w 168294"/>
              <a:gd name="connsiteY2" fmla="*/ 109826 h 365749"/>
              <a:gd name="connsiteX3" fmla="*/ 97823 w 168294"/>
              <a:gd name="connsiteY3" fmla="*/ 31936 h 365749"/>
              <a:gd name="connsiteX4" fmla="*/ 23642 w 168294"/>
              <a:gd name="connsiteY4" fmla="*/ 1522 h 365749"/>
              <a:gd name="connsiteX5" fmla="*/ 22158 w 168294"/>
              <a:gd name="connsiteY5" fmla="*/ 1522 h 365749"/>
              <a:gd name="connsiteX6" fmla="*/ 5838 w 168294"/>
              <a:gd name="connsiteY6" fmla="*/ 46030 h 365749"/>
              <a:gd name="connsiteX7" fmla="*/ 39220 w 168294"/>
              <a:gd name="connsiteY7" fmla="*/ 105375 h 365749"/>
              <a:gd name="connsiteX8" fmla="*/ 93372 w 168294"/>
              <a:gd name="connsiteY8" fmla="*/ 365750 h 3657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294" h="365749">
                <a:moveTo>
                  <a:pt x="93372" y="365750"/>
                </a:moveTo>
                <a:lnTo>
                  <a:pt x="168294" y="264864"/>
                </a:lnTo>
                <a:cubicBezTo>
                  <a:pt x="168294" y="264864"/>
                  <a:pt x="139364" y="140240"/>
                  <a:pt x="133429" y="109826"/>
                </a:cubicBezTo>
                <a:cubicBezTo>
                  <a:pt x="131946" y="104633"/>
                  <a:pt x="129720" y="71252"/>
                  <a:pt x="97823" y="31936"/>
                </a:cubicBezTo>
                <a:cubicBezTo>
                  <a:pt x="97081" y="31194"/>
                  <a:pt x="71859" y="-8122"/>
                  <a:pt x="23642" y="1522"/>
                </a:cubicBezTo>
                <a:lnTo>
                  <a:pt x="22158" y="1522"/>
                </a:lnTo>
                <a:cubicBezTo>
                  <a:pt x="2129" y="5973"/>
                  <a:pt x="-6772" y="29710"/>
                  <a:pt x="5838" y="46030"/>
                </a:cubicBezTo>
                <a:cubicBezTo>
                  <a:pt x="21416" y="65317"/>
                  <a:pt x="33285" y="77928"/>
                  <a:pt x="39220" y="105375"/>
                </a:cubicBezTo>
                <a:lnTo>
                  <a:pt x="93372" y="365750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66" name="任意多边形: 形状 246"/>
          <p:cNvSpPr/>
          <p:nvPr>
            <p:custDataLst>
              <p:tags r:id="rId101"/>
            </p:custDataLst>
          </p:nvPr>
        </p:nvSpPr>
        <p:spPr>
          <a:xfrm flipH="1">
            <a:off x="9364345" y="1891665"/>
            <a:ext cx="564515" cy="1161415"/>
          </a:xfrm>
          <a:custGeom>
            <a:gdLst>
              <a:gd name="connsiteX0" fmla="*/ 137235 w 515976"/>
              <a:gd name="connsiteY0" fmla="*/ 181743 h 1062224"/>
              <a:gd name="connsiteX1" fmla="*/ 137235 w 515976"/>
              <a:gd name="connsiteY1" fmla="*/ 302658 h 1062224"/>
              <a:gd name="connsiteX2" fmla="*/ 209932 w 515976"/>
              <a:gd name="connsiteY2" fmla="*/ 672079 h 1062224"/>
              <a:gd name="connsiteX3" fmla="*/ 0 w 515976"/>
              <a:gd name="connsiteY3" fmla="*/ 887945 h 1062224"/>
              <a:gd name="connsiteX4" fmla="*/ 160973 w 515976"/>
              <a:gd name="connsiteY4" fmla="*/ 1016278 h 1062224"/>
              <a:gd name="connsiteX5" fmla="*/ 359777 w 515976"/>
              <a:gd name="connsiteY5" fmla="*/ 1051143 h 1062224"/>
              <a:gd name="connsiteX6" fmla="*/ 373130 w 515976"/>
              <a:gd name="connsiteY6" fmla="*/ 1046692 h 1062224"/>
              <a:gd name="connsiteX7" fmla="*/ 511848 w 515976"/>
              <a:gd name="connsiteY7" fmla="*/ 806346 h 1062224"/>
              <a:gd name="connsiteX8" fmla="*/ 423573 w 515976"/>
              <a:gd name="connsiteY8" fmla="*/ 353101 h 1062224"/>
              <a:gd name="connsiteX9" fmla="*/ 479950 w 515976"/>
              <a:gd name="connsiteY9" fmla="*/ 59345 h 1062224"/>
              <a:gd name="connsiteX10" fmla="*/ 172100 w 515976"/>
              <a:gd name="connsiteY10" fmla="*/ 0 h 1062224"/>
              <a:gd name="connsiteX11" fmla="*/ 137235 w 515976"/>
              <a:gd name="connsiteY11" fmla="*/ 181743 h 10622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5976" h="1062224">
                <a:moveTo>
                  <a:pt x="137235" y="181743"/>
                </a:moveTo>
                <a:cubicBezTo>
                  <a:pt x="129816" y="221801"/>
                  <a:pt x="129816" y="262600"/>
                  <a:pt x="137235" y="302658"/>
                </a:cubicBezTo>
                <a:lnTo>
                  <a:pt x="209932" y="672079"/>
                </a:lnTo>
                <a:lnTo>
                  <a:pt x="0" y="887945"/>
                </a:lnTo>
                <a:lnTo>
                  <a:pt x="160973" y="1016278"/>
                </a:lnTo>
                <a:cubicBezTo>
                  <a:pt x="216608" y="1060786"/>
                  <a:pt x="291531" y="1074139"/>
                  <a:pt x="359777" y="1051143"/>
                </a:cubicBezTo>
                <a:lnTo>
                  <a:pt x="373130" y="1046692"/>
                </a:lnTo>
                <a:cubicBezTo>
                  <a:pt x="473274" y="1012569"/>
                  <a:pt x="532618" y="910199"/>
                  <a:pt x="511848" y="806346"/>
                </a:cubicBezTo>
                <a:lnTo>
                  <a:pt x="423573" y="353101"/>
                </a:lnTo>
                <a:lnTo>
                  <a:pt x="479950" y="59345"/>
                </a:lnTo>
                <a:lnTo>
                  <a:pt x="172100" y="0"/>
                </a:lnTo>
                <a:lnTo>
                  <a:pt x="137235" y="181743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68" name="任意多边形: 形状 247"/>
          <p:cNvSpPr/>
          <p:nvPr>
            <p:custDataLst>
              <p:tags r:id="rId102"/>
            </p:custDataLst>
          </p:nvPr>
        </p:nvSpPr>
        <p:spPr>
          <a:xfrm flipH="1">
            <a:off x="9516110" y="1729740"/>
            <a:ext cx="153670" cy="217170"/>
          </a:xfrm>
          <a:custGeom>
            <a:gdLst>
              <a:gd name="connsiteX0" fmla="*/ 7533 w 140430"/>
              <a:gd name="connsiteY0" fmla="*/ 198778 h 198778"/>
              <a:gd name="connsiteX1" fmla="*/ 6049 w 140430"/>
              <a:gd name="connsiteY1" fmla="*/ 198778 h 198778"/>
              <a:gd name="connsiteX2" fmla="*/ 114 w 140430"/>
              <a:gd name="connsiteY2" fmla="*/ 189876 h 198778"/>
              <a:gd name="connsiteX3" fmla="*/ 27561 w 140430"/>
              <a:gd name="connsiteY3" fmla="*/ 45224 h 198778"/>
              <a:gd name="connsiteX4" fmla="*/ 51299 w 140430"/>
              <a:gd name="connsiteY4" fmla="*/ 9617 h 198778"/>
              <a:gd name="connsiteX5" fmla="*/ 92840 w 140430"/>
              <a:gd name="connsiteY5" fmla="*/ 715 h 198778"/>
              <a:gd name="connsiteX6" fmla="*/ 95808 w 140430"/>
              <a:gd name="connsiteY6" fmla="*/ 1457 h 198778"/>
              <a:gd name="connsiteX7" fmla="*/ 140316 w 140430"/>
              <a:gd name="connsiteY7" fmla="*/ 48191 h 198778"/>
              <a:gd name="connsiteX8" fmla="*/ 134382 w 140430"/>
              <a:gd name="connsiteY8" fmla="*/ 56351 h 198778"/>
              <a:gd name="connsiteX9" fmla="*/ 126222 w 140430"/>
              <a:gd name="connsiteY9" fmla="*/ 50416 h 198778"/>
              <a:gd name="connsiteX10" fmla="*/ 93582 w 140430"/>
              <a:gd name="connsiteY10" fmla="*/ 16293 h 198778"/>
              <a:gd name="connsiteX11" fmla="*/ 89873 w 140430"/>
              <a:gd name="connsiteY11" fmla="*/ 15551 h 198778"/>
              <a:gd name="connsiteX12" fmla="*/ 59459 w 140430"/>
              <a:gd name="connsiteY12" fmla="*/ 22228 h 198778"/>
              <a:gd name="connsiteX13" fmla="*/ 42398 w 140430"/>
              <a:gd name="connsiteY13" fmla="*/ 48191 h 198778"/>
              <a:gd name="connsiteX14" fmla="*/ 14209 w 140430"/>
              <a:gd name="connsiteY14" fmla="*/ 192844 h 198778"/>
              <a:gd name="connsiteX15" fmla="*/ 7533 w 140430"/>
              <a:gd name="connsiteY15" fmla="*/ 198778 h 1987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0430" h="198778">
                <a:moveTo>
                  <a:pt x="7533" y="198778"/>
                </a:moveTo>
                <a:cubicBezTo>
                  <a:pt x="6791" y="198778"/>
                  <a:pt x="6791" y="198778"/>
                  <a:pt x="6049" y="198778"/>
                </a:cubicBezTo>
                <a:cubicBezTo>
                  <a:pt x="2340" y="198036"/>
                  <a:pt x="-627" y="194327"/>
                  <a:pt x="114" y="189876"/>
                </a:cubicBezTo>
                <a:lnTo>
                  <a:pt x="27561" y="45224"/>
                </a:lnTo>
                <a:cubicBezTo>
                  <a:pt x="30529" y="30388"/>
                  <a:pt x="38689" y="17777"/>
                  <a:pt x="51299" y="9617"/>
                </a:cubicBezTo>
                <a:cubicBezTo>
                  <a:pt x="63910" y="1457"/>
                  <a:pt x="78746" y="-1510"/>
                  <a:pt x="92840" y="715"/>
                </a:cubicBezTo>
                <a:lnTo>
                  <a:pt x="95808" y="1457"/>
                </a:lnTo>
                <a:cubicBezTo>
                  <a:pt x="118804" y="5908"/>
                  <a:pt x="137349" y="24453"/>
                  <a:pt x="140316" y="48191"/>
                </a:cubicBezTo>
                <a:cubicBezTo>
                  <a:pt x="141058" y="51900"/>
                  <a:pt x="138091" y="56351"/>
                  <a:pt x="134382" y="56351"/>
                </a:cubicBezTo>
                <a:cubicBezTo>
                  <a:pt x="130673" y="57093"/>
                  <a:pt x="126222" y="54126"/>
                  <a:pt x="126222" y="50416"/>
                </a:cubicBezTo>
                <a:cubicBezTo>
                  <a:pt x="123997" y="33355"/>
                  <a:pt x="110644" y="19261"/>
                  <a:pt x="93582" y="16293"/>
                </a:cubicBezTo>
                <a:lnTo>
                  <a:pt x="89873" y="15551"/>
                </a:lnTo>
                <a:cubicBezTo>
                  <a:pt x="79488" y="13326"/>
                  <a:pt x="68361" y="15551"/>
                  <a:pt x="59459" y="22228"/>
                </a:cubicBezTo>
                <a:cubicBezTo>
                  <a:pt x="50558" y="28162"/>
                  <a:pt x="44623" y="37806"/>
                  <a:pt x="42398" y="48191"/>
                </a:cubicBezTo>
                <a:lnTo>
                  <a:pt x="14209" y="192844"/>
                </a:lnTo>
                <a:cubicBezTo>
                  <a:pt x="13467" y="196553"/>
                  <a:pt x="10500" y="198778"/>
                  <a:pt x="7533" y="198778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70" name="任意多边形: 形状 248"/>
          <p:cNvSpPr/>
          <p:nvPr>
            <p:custDataLst>
              <p:tags r:id="rId103"/>
            </p:custDataLst>
          </p:nvPr>
        </p:nvSpPr>
        <p:spPr>
          <a:xfrm flipH="1">
            <a:off x="9436735" y="1769745"/>
            <a:ext cx="153670" cy="216535"/>
          </a:xfrm>
          <a:custGeom>
            <a:gdLst>
              <a:gd name="connsiteX0" fmla="*/ 7533 w 140429"/>
              <a:gd name="connsiteY0" fmla="*/ 198036 h 198036"/>
              <a:gd name="connsiteX1" fmla="*/ 6049 w 140429"/>
              <a:gd name="connsiteY1" fmla="*/ 198036 h 198036"/>
              <a:gd name="connsiteX2" fmla="*/ 114 w 140429"/>
              <a:gd name="connsiteY2" fmla="*/ 189135 h 198036"/>
              <a:gd name="connsiteX3" fmla="*/ 27561 w 140429"/>
              <a:gd name="connsiteY3" fmla="*/ 45224 h 198036"/>
              <a:gd name="connsiteX4" fmla="*/ 51299 w 140429"/>
              <a:gd name="connsiteY4" fmla="*/ 9617 h 198036"/>
              <a:gd name="connsiteX5" fmla="*/ 92841 w 140429"/>
              <a:gd name="connsiteY5" fmla="*/ 715 h 198036"/>
              <a:gd name="connsiteX6" fmla="*/ 95808 w 140429"/>
              <a:gd name="connsiteY6" fmla="*/ 1457 h 198036"/>
              <a:gd name="connsiteX7" fmla="*/ 140316 w 140429"/>
              <a:gd name="connsiteY7" fmla="*/ 48191 h 198036"/>
              <a:gd name="connsiteX8" fmla="*/ 133640 w 140429"/>
              <a:gd name="connsiteY8" fmla="*/ 56351 h 198036"/>
              <a:gd name="connsiteX9" fmla="*/ 125480 w 140429"/>
              <a:gd name="connsiteY9" fmla="*/ 50416 h 198036"/>
              <a:gd name="connsiteX10" fmla="*/ 92841 w 140429"/>
              <a:gd name="connsiteY10" fmla="*/ 15551 h 198036"/>
              <a:gd name="connsiteX11" fmla="*/ 89873 w 140429"/>
              <a:gd name="connsiteY11" fmla="*/ 15551 h 198036"/>
              <a:gd name="connsiteX12" fmla="*/ 59459 w 140429"/>
              <a:gd name="connsiteY12" fmla="*/ 22228 h 198036"/>
              <a:gd name="connsiteX13" fmla="*/ 42397 w 140429"/>
              <a:gd name="connsiteY13" fmla="*/ 48191 h 198036"/>
              <a:gd name="connsiteX14" fmla="*/ 14951 w 140429"/>
              <a:gd name="connsiteY14" fmla="*/ 192102 h 198036"/>
              <a:gd name="connsiteX15" fmla="*/ 7533 w 140429"/>
              <a:gd name="connsiteY15" fmla="*/ 198036 h 1980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0429" h="198036">
                <a:moveTo>
                  <a:pt x="7533" y="198036"/>
                </a:moveTo>
                <a:cubicBezTo>
                  <a:pt x="6791" y="198036"/>
                  <a:pt x="6791" y="198036"/>
                  <a:pt x="6049" y="198036"/>
                </a:cubicBezTo>
                <a:cubicBezTo>
                  <a:pt x="2340" y="197295"/>
                  <a:pt x="-627" y="193586"/>
                  <a:pt x="114" y="189135"/>
                </a:cubicBezTo>
                <a:lnTo>
                  <a:pt x="27561" y="45224"/>
                </a:lnTo>
                <a:cubicBezTo>
                  <a:pt x="30528" y="30388"/>
                  <a:pt x="38688" y="17777"/>
                  <a:pt x="51299" y="9617"/>
                </a:cubicBezTo>
                <a:cubicBezTo>
                  <a:pt x="63910" y="1457"/>
                  <a:pt x="78746" y="-1510"/>
                  <a:pt x="92841" y="715"/>
                </a:cubicBezTo>
                <a:lnTo>
                  <a:pt x="95808" y="1457"/>
                </a:lnTo>
                <a:cubicBezTo>
                  <a:pt x="119545" y="5908"/>
                  <a:pt x="137349" y="25195"/>
                  <a:pt x="140316" y="48191"/>
                </a:cubicBezTo>
                <a:cubicBezTo>
                  <a:pt x="141058" y="51900"/>
                  <a:pt x="138091" y="56351"/>
                  <a:pt x="133640" y="56351"/>
                </a:cubicBezTo>
                <a:cubicBezTo>
                  <a:pt x="129931" y="57093"/>
                  <a:pt x="125480" y="54126"/>
                  <a:pt x="125480" y="50416"/>
                </a:cubicBezTo>
                <a:cubicBezTo>
                  <a:pt x="123254" y="33355"/>
                  <a:pt x="109902" y="19261"/>
                  <a:pt x="92841" y="15551"/>
                </a:cubicBezTo>
                <a:lnTo>
                  <a:pt x="89873" y="15551"/>
                </a:lnTo>
                <a:cubicBezTo>
                  <a:pt x="79488" y="13326"/>
                  <a:pt x="68361" y="15551"/>
                  <a:pt x="59459" y="22228"/>
                </a:cubicBezTo>
                <a:cubicBezTo>
                  <a:pt x="50557" y="28162"/>
                  <a:pt x="44623" y="37806"/>
                  <a:pt x="42397" y="48191"/>
                </a:cubicBezTo>
                <a:lnTo>
                  <a:pt x="14951" y="192102"/>
                </a:lnTo>
                <a:cubicBezTo>
                  <a:pt x="14209" y="195069"/>
                  <a:pt x="11242" y="198036"/>
                  <a:pt x="7533" y="198036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72" name="任意多边形: 形状 249"/>
          <p:cNvSpPr/>
          <p:nvPr>
            <p:custDataLst>
              <p:tags r:id="rId104"/>
            </p:custDataLst>
          </p:nvPr>
        </p:nvSpPr>
        <p:spPr>
          <a:xfrm flipH="1">
            <a:off x="9614535" y="1731645"/>
            <a:ext cx="167005" cy="343535"/>
          </a:xfrm>
          <a:custGeom>
            <a:gdLst>
              <a:gd name="connsiteX0" fmla="*/ 7533 w 152962"/>
              <a:gd name="connsiteY0" fmla="*/ 314156 h 314155"/>
              <a:gd name="connsiteX1" fmla="*/ 6049 w 152962"/>
              <a:gd name="connsiteY1" fmla="*/ 314156 h 314155"/>
              <a:gd name="connsiteX2" fmla="*/ 114 w 152962"/>
              <a:gd name="connsiteY2" fmla="*/ 305254 h 314155"/>
              <a:gd name="connsiteX3" fmla="*/ 49815 w 152962"/>
              <a:gd name="connsiteY3" fmla="*/ 47105 h 314155"/>
              <a:gd name="connsiteX4" fmla="*/ 74295 w 152962"/>
              <a:gd name="connsiteY4" fmla="*/ 10014 h 314155"/>
              <a:gd name="connsiteX5" fmla="*/ 117320 w 152962"/>
              <a:gd name="connsiteY5" fmla="*/ 1113 h 314155"/>
              <a:gd name="connsiteX6" fmla="*/ 151443 w 152962"/>
              <a:gd name="connsiteY6" fmla="*/ 21883 h 314155"/>
              <a:gd name="connsiteX7" fmla="*/ 149960 w 152962"/>
              <a:gd name="connsiteY7" fmla="*/ 32269 h 314155"/>
              <a:gd name="connsiteX8" fmla="*/ 139574 w 152962"/>
              <a:gd name="connsiteY8" fmla="*/ 30785 h 314155"/>
              <a:gd name="connsiteX9" fmla="*/ 114353 w 152962"/>
              <a:gd name="connsiteY9" fmla="*/ 15949 h 314155"/>
              <a:gd name="connsiteX10" fmla="*/ 82455 w 152962"/>
              <a:gd name="connsiteY10" fmla="*/ 22625 h 314155"/>
              <a:gd name="connsiteX11" fmla="*/ 64652 w 152962"/>
              <a:gd name="connsiteY11" fmla="*/ 50072 h 314155"/>
              <a:gd name="connsiteX12" fmla="*/ 14209 w 152962"/>
              <a:gd name="connsiteY12" fmla="*/ 308221 h 314155"/>
              <a:gd name="connsiteX13" fmla="*/ 7533 w 152962"/>
              <a:gd name="connsiteY13" fmla="*/ 314156 h 3141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2962" h="314155">
                <a:moveTo>
                  <a:pt x="7533" y="314156"/>
                </a:moveTo>
                <a:cubicBezTo>
                  <a:pt x="6791" y="314156"/>
                  <a:pt x="6791" y="314156"/>
                  <a:pt x="6049" y="314156"/>
                </a:cubicBezTo>
                <a:cubicBezTo>
                  <a:pt x="2340" y="313414"/>
                  <a:pt x="-627" y="309705"/>
                  <a:pt x="114" y="305254"/>
                </a:cubicBezTo>
                <a:lnTo>
                  <a:pt x="49815" y="47105"/>
                </a:lnTo>
                <a:cubicBezTo>
                  <a:pt x="52783" y="32269"/>
                  <a:pt x="60943" y="18916"/>
                  <a:pt x="74295" y="10014"/>
                </a:cubicBezTo>
                <a:cubicBezTo>
                  <a:pt x="86906" y="1113"/>
                  <a:pt x="102484" y="-1855"/>
                  <a:pt x="117320" y="1113"/>
                </a:cubicBezTo>
                <a:cubicBezTo>
                  <a:pt x="130673" y="3338"/>
                  <a:pt x="142542" y="10756"/>
                  <a:pt x="151443" y="21883"/>
                </a:cubicBezTo>
                <a:cubicBezTo>
                  <a:pt x="153669" y="24851"/>
                  <a:pt x="153669" y="30043"/>
                  <a:pt x="149960" y="32269"/>
                </a:cubicBezTo>
                <a:cubicBezTo>
                  <a:pt x="146992" y="34494"/>
                  <a:pt x="141800" y="34494"/>
                  <a:pt x="139574" y="30785"/>
                </a:cubicBezTo>
                <a:cubicBezTo>
                  <a:pt x="133640" y="22625"/>
                  <a:pt x="123996" y="17432"/>
                  <a:pt x="114353" y="15949"/>
                </a:cubicBezTo>
                <a:cubicBezTo>
                  <a:pt x="103226" y="13723"/>
                  <a:pt x="92099" y="15949"/>
                  <a:pt x="82455" y="22625"/>
                </a:cubicBezTo>
                <a:cubicBezTo>
                  <a:pt x="72812" y="29301"/>
                  <a:pt x="66877" y="38945"/>
                  <a:pt x="64652" y="50072"/>
                </a:cubicBezTo>
                <a:lnTo>
                  <a:pt x="14209" y="308221"/>
                </a:lnTo>
                <a:cubicBezTo>
                  <a:pt x="14209" y="311930"/>
                  <a:pt x="10500" y="314156"/>
                  <a:pt x="7533" y="314156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74" name="任意多边形: 形状 250"/>
          <p:cNvSpPr/>
          <p:nvPr>
            <p:custDataLst>
              <p:tags r:id="rId105"/>
            </p:custDataLst>
          </p:nvPr>
        </p:nvSpPr>
        <p:spPr>
          <a:xfrm flipH="1">
            <a:off x="9672320" y="2566035"/>
            <a:ext cx="45085" cy="158115"/>
          </a:xfrm>
          <a:custGeom>
            <a:gdLst>
              <a:gd name="connsiteX0" fmla="*/ 33522 w 41080"/>
              <a:gd name="connsiteY0" fmla="*/ 144793 h 144793"/>
              <a:gd name="connsiteX1" fmla="*/ 26104 w 41080"/>
              <a:gd name="connsiteY1" fmla="*/ 138859 h 144793"/>
              <a:gd name="connsiteX2" fmla="*/ 141 w 41080"/>
              <a:gd name="connsiteY2" fmla="*/ 9042 h 144793"/>
              <a:gd name="connsiteX3" fmla="*/ 6075 w 41080"/>
              <a:gd name="connsiteY3" fmla="*/ 141 h 144793"/>
              <a:gd name="connsiteX4" fmla="*/ 14977 w 41080"/>
              <a:gd name="connsiteY4" fmla="*/ 6075 h 144793"/>
              <a:gd name="connsiteX5" fmla="*/ 40940 w 41080"/>
              <a:gd name="connsiteY5" fmla="*/ 135892 h 144793"/>
              <a:gd name="connsiteX6" fmla="*/ 35005 w 41080"/>
              <a:gd name="connsiteY6" fmla="*/ 144793 h 144793"/>
              <a:gd name="connsiteX7" fmla="*/ 33522 w 41080"/>
              <a:gd name="connsiteY7" fmla="*/ 144793 h 1447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80" h="144793">
                <a:moveTo>
                  <a:pt x="33522" y="144793"/>
                </a:moveTo>
                <a:cubicBezTo>
                  <a:pt x="29813" y="144793"/>
                  <a:pt x="26846" y="142568"/>
                  <a:pt x="26104" y="138859"/>
                </a:cubicBezTo>
                <a:lnTo>
                  <a:pt x="141" y="9042"/>
                </a:lnTo>
                <a:cubicBezTo>
                  <a:pt x="-601" y="5333"/>
                  <a:pt x="1624" y="882"/>
                  <a:pt x="6075" y="141"/>
                </a:cubicBezTo>
                <a:cubicBezTo>
                  <a:pt x="9784" y="-601"/>
                  <a:pt x="14235" y="1624"/>
                  <a:pt x="14977" y="6075"/>
                </a:cubicBezTo>
                <a:lnTo>
                  <a:pt x="40940" y="135892"/>
                </a:lnTo>
                <a:cubicBezTo>
                  <a:pt x="41682" y="139601"/>
                  <a:pt x="39456" y="144051"/>
                  <a:pt x="35005" y="144793"/>
                </a:cubicBezTo>
                <a:cubicBezTo>
                  <a:pt x="34264" y="144793"/>
                  <a:pt x="33522" y="144793"/>
                  <a:pt x="33522" y="144793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76" name="任意多边形: 形状 251"/>
          <p:cNvSpPr/>
          <p:nvPr>
            <p:custDataLst>
              <p:tags r:id="rId106"/>
            </p:custDataLst>
          </p:nvPr>
        </p:nvSpPr>
        <p:spPr>
          <a:xfrm flipH="1">
            <a:off x="9323070" y="1801495"/>
            <a:ext cx="612775" cy="1259840"/>
          </a:xfrm>
          <a:custGeom>
            <a:gdLst>
              <a:gd name="connsiteX0" fmla="*/ 298949 w 560478"/>
              <a:gd name="connsiteY0" fmla="*/ 1151736 h 1151736"/>
              <a:gd name="connsiteX1" fmla="*/ 163198 w 560478"/>
              <a:gd name="connsiteY1" fmla="*/ 1103519 h 1151736"/>
              <a:gd name="connsiteX2" fmla="*/ 2967 w 560478"/>
              <a:gd name="connsiteY2" fmla="*/ 975186 h 1151736"/>
              <a:gd name="connsiteX3" fmla="*/ 0 w 560478"/>
              <a:gd name="connsiteY3" fmla="*/ 969993 h 1151736"/>
              <a:gd name="connsiteX4" fmla="*/ 2225 w 560478"/>
              <a:gd name="connsiteY4" fmla="*/ 964059 h 1151736"/>
              <a:gd name="connsiteX5" fmla="*/ 209190 w 560478"/>
              <a:gd name="connsiteY5" fmla="*/ 751901 h 1151736"/>
              <a:gd name="connsiteX6" fmla="*/ 137235 w 560478"/>
              <a:gd name="connsiteY6" fmla="*/ 386932 h 1151736"/>
              <a:gd name="connsiteX7" fmla="*/ 112013 w 560478"/>
              <a:gd name="connsiteY7" fmla="*/ 262308 h 1151736"/>
              <a:gd name="connsiteX8" fmla="*/ 80857 w 560478"/>
              <a:gd name="connsiteY8" fmla="*/ 113946 h 1151736"/>
              <a:gd name="connsiteX9" fmla="*/ 53410 w 560478"/>
              <a:gd name="connsiteY9" fmla="*/ 63503 h 1151736"/>
              <a:gd name="connsiteX10" fmla="*/ 48959 w 560478"/>
              <a:gd name="connsiteY10" fmla="*/ 58310 h 1151736"/>
              <a:gd name="connsiteX11" fmla="*/ 43025 w 560478"/>
              <a:gd name="connsiteY11" fmla="*/ 24187 h 1151736"/>
              <a:gd name="connsiteX12" fmla="*/ 68988 w 560478"/>
              <a:gd name="connsiteY12" fmla="*/ 1933 h 1151736"/>
              <a:gd name="connsiteX13" fmla="*/ 70472 w 560478"/>
              <a:gd name="connsiteY13" fmla="*/ 1933 h 1151736"/>
              <a:gd name="connsiteX14" fmla="*/ 151329 w 560478"/>
              <a:gd name="connsiteY14" fmla="*/ 33831 h 1151736"/>
              <a:gd name="connsiteX15" fmla="*/ 150587 w 560478"/>
              <a:gd name="connsiteY15" fmla="*/ 33089 h 1151736"/>
              <a:gd name="connsiteX16" fmla="*/ 152071 w 560478"/>
              <a:gd name="connsiteY16" fmla="*/ 34572 h 1151736"/>
              <a:gd name="connsiteX17" fmla="*/ 183227 w 560478"/>
              <a:gd name="connsiteY17" fmla="*/ 93175 h 1151736"/>
              <a:gd name="connsiteX18" fmla="*/ 178034 w 560478"/>
              <a:gd name="connsiteY18" fmla="*/ 102077 h 1151736"/>
              <a:gd name="connsiteX19" fmla="*/ 169132 w 560478"/>
              <a:gd name="connsiteY19" fmla="*/ 96884 h 1151736"/>
              <a:gd name="connsiteX20" fmla="*/ 140202 w 560478"/>
              <a:gd name="connsiteY20" fmla="*/ 43474 h 1151736"/>
              <a:gd name="connsiteX21" fmla="*/ 139460 w 560478"/>
              <a:gd name="connsiteY21" fmla="*/ 41991 h 1151736"/>
              <a:gd name="connsiteX22" fmla="*/ 73439 w 560478"/>
              <a:gd name="connsiteY22" fmla="*/ 15285 h 1151736"/>
              <a:gd name="connsiteX23" fmla="*/ 71955 w 560478"/>
              <a:gd name="connsiteY23" fmla="*/ 15285 h 1151736"/>
              <a:gd name="connsiteX24" fmla="*/ 57119 w 560478"/>
              <a:gd name="connsiteY24" fmla="*/ 28638 h 1151736"/>
              <a:gd name="connsiteX25" fmla="*/ 60087 w 560478"/>
              <a:gd name="connsiteY25" fmla="*/ 47925 h 1151736"/>
              <a:gd name="connsiteX26" fmla="*/ 64537 w 560478"/>
              <a:gd name="connsiteY26" fmla="*/ 53118 h 1151736"/>
              <a:gd name="connsiteX27" fmla="*/ 94951 w 560478"/>
              <a:gd name="connsiteY27" fmla="*/ 110237 h 1151736"/>
              <a:gd name="connsiteX28" fmla="*/ 126107 w 560478"/>
              <a:gd name="connsiteY28" fmla="*/ 258599 h 1151736"/>
              <a:gd name="connsiteX29" fmla="*/ 151329 w 560478"/>
              <a:gd name="connsiteY29" fmla="*/ 383222 h 1151736"/>
              <a:gd name="connsiteX30" fmla="*/ 224026 w 560478"/>
              <a:gd name="connsiteY30" fmla="*/ 752643 h 1151736"/>
              <a:gd name="connsiteX31" fmla="*/ 221801 w 560478"/>
              <a:gd name="connsiteY31" fmla="*/ 759319 h 1151736"/>
              <a:gd name="connsiteX32" fmla="*/ 17803 w 560478"/>
              <a:gd name="connsiteY32" fmla="*/ 968509 h 1151736"/>
              <a:gd name="connsiteX33" fmla="*/ 171358 w 560478"/>
              <a:gd name="connsiteY33" fmla="*/ 1091650 h 1151736"/>
              <a:gd name="connsiteX34" fmla="*/ 363486 w 560478"/>
              <a:gd name="connsiteY34" fmla="*/ 1125773 h 1151736"/>
              <a:gd name="connsiteX35" fmla="*/ 376839 w 560478"/>
              <a:gd name="connsiteY35" fmla="*/ 1121322 h 1151736"/>
              <a:gd name="connsiteX36" fmla="*/ 511106 w 560478"/>
              <a:gd name="connsiteY36" fmla="*/ 889136 h 1151736"/>
              <a:gd name="connsiteX37" fmla="*/ 422831 w 560478"/>
              <a:gd name="connsiteY37" fmla="*/ 435891 h 1151736"/>
              <a:gd name="connsiteX38" fmla="*/ 422831 w 560478"/>
              <a:gd name="connsiteY38" fmla="*/ 432924 h 1151736"/>
              <a:gd name="connsiteX39" fmla="*/ 481434 w 560478"/>
              <a:gd name="connsiteY39" fmla="*/ 129524 h 1151736"/>
              <a:gd name="connsiteX40" fmla="*/ 485885 w 560478"/>
              <a:gd name="connsiteY40" fmla="*/ 124331 h 1151736"/>
              <a:gd name="connsiteX41" fmla="*/ 540778 w 560478"/>
              <a:gd name="connsiteY41" fmla="*/ 103561 h 1151736"/>
              <a:gd name="connsiteX42" fmla="*/ 545229 w 560478"/>
              <a:gd name="connsiteY42" fmla="*/ 80565 h 1151736"/>
              <a:gd name="connsiteX43" fmla="*/ 506655 w 560478"/>
              <a:gd name="connsiteY43" fmla="*/ 23445 h 1151736"/>
              <a:gd name="connsiteX44" fmla="*/ 486626 w 560478"/>
              <a:gd name="connsiteY44" fmla="*/ 19736 h 1151736"/>
              <a:gd name="connsiteX45" fmla="*/ 450278 w 560478"/>
              <a:gd name="connsiteY45" fmla="*/ 27154 h 1151736"/>
              <a:gd name="connsiteX46" fmla="*/ 429507 w 560478"/>
              <a:gd name="connsiteY46" fmla="*/ 58310 h 1151736"/>
              <a:gd name="connsiteX47" fmla="*/ 403544 w 560478"/>
              <a:gd name="connsiteY47" fmla="*/ 194803 h 1151736"/>
              <a:gd name="connsiteX48" fmla="*/ 394642 w 560478"/>
              <a:gd name="connsiteY48" fmla="*/ 200738 h 1151736"/>
              <a:gd name="connsiteX49" fmla="*/ 388708 w 560478"/>
              <a:gd name="connsiteY49" fmla="*/ 191836 h 1151736"/>
              <a:gd name="connsiteX50" fmla="*/ 414671 w 560478"/>
              <a:gd name="connsiteY50" fmla="*/ 55343 h 1151736"/>
              <a:gd name="connsiteX51" fmla="*/ 441376 w 560478"/>
              <a:gd name="connsiteY51" fmla="*/ 14544 h 1151736"/>
              <a:gd name="connsiteX52" fmla="*/ 488852 w 560478"/>
              <a:gd name="connsiteY52" fmla="*/ 4900 h 1151736"/>
              <a:gd name="connsiteX53" fmla="*/ 508881 w 560478"/>
              <a:gd name="connsiteY53" fmla="*/ 8609 h 1151736"/>
              <a:gd name="connsiteX54" fmla="*/ 559324 w 560478"/>
              <a:gd name="connsiteY54" fmla="*/ 83532 h 1151736"/>
              <a:gd name="connsiteX55" fmla="*/ 554131 w 560478"/>
              <a:gd name="connsiteY55" fmla="*/ 110237 h 1151736"/>
              <a:gd name="connsiteX56" fmla="*/ 549680 w 560478"/>
              <a:gd name="connsiteY56" fmla="*/ 115430 h 1151736"/>
              <a:gd name="connsiteX57" fmla="*/ 494786 w 560478"/>
              <a:gd name="connsiteY57" fmla="*/ 136200 h 1151736"/>
              <a:gd name="connsiteX58" fmla="*/ 436925 w 560478"/>
              <a:gd name="connsiteY58" fmla="*/ 433665 h 1151736"/>
              <a:gd name="connsiteX59" fmla="*/ 525200 w 560478"/>
              <a:gd name="connsiteY59" fmla="*/ 886169 h 1151736"/>
              <a:gd name="connsiteX60" fmla="*/ 381290 w 560478"/>
              <a:gd name="connsiteY60" fmla="*/ 1135416 h 1151736"/>
              <a:gd name="connsiteX61" fmla="*/ 367937 w 560478"/>
              <a:gd name="connsiteY61" fmla="*/ 1139867 h 1151736"/>
              <a:gd name="connsiteX62" fmla="*/ 298949 w 560478"/>
              <a:gd name="connsiteY62" fmla="*/ 1151736 h 1151736"/>
              <a:gd name="connsiteX63" fmla="*/ 151329 w 560478"/>
              <a:gd name="connsiteY63" fmla="*/ 32347 h 1151736"/>
              <a:gd name="connsiteX64" fmla="*/ 151329 w 560478"/>
              <a:gd name="connsiteY64" fmla="*/ 32347 h 1151736"/>
              <a:gd name="connsiteX65" fmla="*/ 151329 w 560478"/>
              <a:gd name="connsiteY65" fmla="*/ 32347 h 1151736"/>
              <a:gd name="connsiteX66" fmla="*/ 151329 w 560478"/>
              <a:gd name="connsiteY66" fmla="*/ 32347 h 1151736"/>
              <a:gd name="connsiteX67" fmla="*/ 151329 w 560478"/>
              <a:gd name="connsiteY67" fmla="*/ 32347 h 1151736"/>
              <a:gd name="connsiteX68" fmla="*/ 151329 w 560478"/>
              <a:gd name="connsiteY68" fmla="*/ 32347 h 1151736"/>
              <a:gd name="connsiteX69" fmla="*/ 151329 w 560478"/>
              <a:gd name="connsiteY69" fmla="*/ 32347 h 1151736"/>
              <a:gd name="connsiteX70" fmla="*/ 151329 w 560478"/>
              <a:gd name="connsiteY70" fmla="*/ 32347 h 1151736"/>
              <a:gd name="connsiteX71" fmla="*/ 151329 w 560478"/>
              <a:gd name="connsiteY71" fmla="*/ 32347 h 1151736"/>
              <a:gd name="connsiteX72" fmla="*/ 151329 w 560478"/>
              <a:gd name="connsiteY72" fmla="*/ 32347 h 1151736"/>
              <a:gd name="connsiteX73" fmla="*/ 151329 w 560478"/>
              <a:gd name="connsiteY73" fmla="*/ 32347 h 1151736"/>
              <a:gd name="connsiteX74" fmla="*/ 151329 w 560478"/>
              <a:gd name="connsiteY74" fmla="*/ 32347 h 11517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60478" h="1151736">
                <a:moveTo>
                  <a:pt x="298949" y="1151736"/>
                </a:moveTo>
                <a:cubicBezTo>
                  <a:pt x="249989" y="1151736"/>
                  <a:pt x="202514" y="1135416"/>
                  <a:pt x="163198" y="1103519"/>
                </a:cubicBezTo>
                <a:lnTo>
                  <a:pt x="2967" y="975186"/>
                </a:lnTo>
                <a:cubicBezTo>
                  <a:pt x="1483" y="973702"/>
                  <a:pt x="0" y="972218"/>
                  <a:pt x="0" y="969993"/>
                </a:cubicBezTo>
                <a:cubicBezTo>
                  <a:pt x="0" y="967768"/>
                  <a:pt x="742" y="965542"/>
                  <a:pt x="2225" y="964059"/>
                </a:cubicBezTo>
                <a:lnTo>
                  <a:pt x="209190" y="751901"/>
                </a:lnTo>
                <a:lnTo>
                  <a:pt x="137235" y="386932"/>
                </a:lnTo>
                <a:lnTo>
                  <a:pt x="112013" y="262308"/>
                </a:lnTo>
                <a:lnTo>
                  <a:pt x="80857" y="113946"/>
                </a:lnTo>
                <a:cubicBezTo>
                  <a:pt x="76406" y="91692"/>
                  <a:pt x="66763" y="79823"/>
                  <a:pt x="53410" y="63503"/>
                </a:cubicBezTo>
                <a:lnTo>
                  <a:pt x="48959" y="58310"/>
                </a:lnTo>
                <a:cubicBezTo>
                  <a:pt x="41541" y="48667"/>
                  <a:pt x="39316" y="36056"/>
                  <a:pt x="43025" y="24187"/>
                </a:cubicBezTo>
                <a:cubicBezTo>
                  <a:pt x="47476" y="12318"/>
                  <a:pt x="57119" y="4158"/>
                  <a:pt x="68988" y="1933"/>
                </a:cubicBezTo>
                <a:lnTo>
                  <a:pt x="70472" y="1933"/>
                </a:lnTo>
                <a:cubicBezTo>
                  <a:pt x="114980" y="-7711"/>
                  <a:pt x="142427" y="21220"/>
                  <a:pt x="151329" y="33831"/>
                </a:cubicBezTo>
                <a:cubicBezTo>
                  <a:pt x="151329" y="33831"/>
                  <a:pt x="151329" y="33831"/>
                  <a:pt x="150587" y="33089"/>
                </a:cubicBezTo>
                <a:cubicBezTo>
                  <a:pt x="151329" y="33089"/>
                  <a:pt x="151329" y="33831"/>
                  <a:pt x="152071" y="34572"/>
                </a:cubicBezTo>
                <a:cubicBezTo>
                  <a:pt x="166907" y="53118"/>
                  <a:pt x="177292" y="72405"/>
                  <a:pt x="183227" y="93175"/>
                </a:cubicBezTo>
                <a:cubicBezTo>
                  <a:pt x="184710" y="96884"/>
                  <a:pt x="182485" y="101335"/>
                  <a:pt x="178034" y="102077"/>
                </a:cubicBezTo>
                <a:cubicBezTo>
                  <a:pt x="174325" y="103561"/>
                  <a:pt x="169874" y="101335"/>
                  <a:pt x="169132" y="96884"/>
                </a:cubicBezTo>
                <a:cubicBezTo>
                  <a:pt x="163198" y="78339"/>
                  <a:pt x="153554" y="60536"/>
                  <a:pt x="140202" y="43474"/>
                </a:cubicBezTo>
                <a:cubicBezTo>
                  <a:pt x="140202" y="43474"/>
                  <a:pt x="139460" y="42732"/>
                  <a:pt x="139460" y="41991"/>
                </a:cubicBezTo>
                <a:cubicBezTo>
                  <a:pt x="129816" y="28638"/>
                  <a:pt x="108304" y="7867"/>
                  <a:pt x="73439" y="15285"/>
                </a:cubicBezTo>
                <a:lnTo>
                  <a:pt x="71955" y="15285"/>
                </a:lnTo>
                <a:cubicBezTo>
                  <a:pt x="65279" y="16769"/>
                  <a:pt x="59345" y="21962"/>
                  <a:pt x="57119" y="28638"/>
                </a:cubicBezTo>
                <a:cubicBezTo>
                  <a:pt x="54894" y="35314"/>
                  <a:pt x="55636" y="42732"/>
                  <a:pt x="60087" y="47925"/>
                </a:cubicBezTo>
                <a:lnTo>
                  <a:pt x="64537" y="53118"/>
                </a:lnTo>
                <a:cubicBezTo>
                  <a:pt x="77890" y="69437"/>
                  <a:pt x="89759" y="83532"/>
                  <a:pt x="94951" y="110237"/>
                </a:cubicBezTo>
                <a:lnTo>
                  <a:pt x="126107" y="258599"/>
                </a:lnTo>
                <a:lnTo>
                  <a:pt x="151329" y="383222"/>
                </a:lnTo>
                <a:lnTo>
                  <a:pt x="224026" y="752643"/>
                </a:lnTo>
                <a:cubicBezTo>
                  <a:pt x="224768" y="754869"/>
                  <a:pt x="224026" y="757836"/>
                  <a:pt x="221801" y="759319"/>
                </a:cubicBezTo>
                <a:lnTo>
                  <a:pt x="17803" y="968509"/>
                </a:lnTo>
                <a:lnTo>
                  <a:pt x="171358" y="1091650"/>
                </a:lnTo>
                <a:cubicBezTo>
                  <a:pt x="225510" y="1135416"/>
                  <a:pt x="297465" y="1148027"/>
                  <a:pt x="363486" y="1125773"/>
                </a:cubicBezTo>
                <a:lnTo>
                  <a:pt x="376839" y="1121322"/>
                </a:lnTo>
                <a:cubicBezTo>
                  <a:pt x="472532" y="1088682"/>
                  <a:pt x="530393" y="989280"/>
                  <a:pt x="511106" y="889136"/>
                </a:cubicBezTo>
                <a:lnTo>
                  <a:pt x="422831" y="435891"/>
                </a:lnTo>
                <a:cubicBezTo>
                  <a:pt x="422831" y="435149"/>
                  <a:pt x="422831" y="433665"/>
                  <a:pt x="422831" y="432924"/>
                </a:cubicBezTo>
                <a:lnTo>
                  <a:pt x="481434" y="129524"/>
                </a:lnTo>
                <a:cubicBezTo>
                  <a:pt x="482176" y="127299"/>
                  <a:pt x="483659" y="125073"/>
                  <a:pt x="485885" y="124331"/>
                </a:cubicBezTo>
                <a:lnTo>
                  <a:pt x="540778" y="103561"/>
                </a:lnTo>
                <a:lnTo>
                  <a:pt x="545229" y="80565"/>
                </a:lnTo>
                <a:cubicBezTo>
                  <a:pt x="550422" y="53860"/>
                  <a:pt x="532618" y="28638"/>
                  <a:pt x="506655" y="23445"/>
                </a:cubicBezTo>
                <a:lnTo>
                  <a:pt x="486626" y="19736"/>
                </a:lnTo>
                <a:cubicBezTo>
                  <a:pt x="474016" y="17511"/>
                  <a:pt x="460663" y="19736"/>
                  <a:pt x="450278" y="27154"/>
                </a:cubicBezTo>
                <a:cubicBezTo>
                  <a:pt x="439150" y="34572"/>
                  <a:pt x="431732" y="45700"/>
                  <a:pt x="429507" y="58310"/>
                </a:cubicBezTo>
                <a:lnTo>
                  <a:pt x="403544" y="194803"/>
                </a:lnTo>
                <a:cubicBezTo>
                  <a:pt x="402802" y="198512"/>
                  <a:pt x="399093" y="201479"/>
                  <a:pt x="394642" y="200738"/>
                </a:cubicBezTo>
                <a:cubicBezTo>
                  <a:pt x="390933" y="199996"/>
                  <a:pt x="387966" y="196287"/>
                  <a:pt x="388708" y="191836"/>
                </a:cubicBezTo>
                <a:lnTo>
                  <a:pt x="414671" y="55343"/>
                </a:lnTo>
                <a:cubicBezTo>
                  <a:pt x="417638" y="38282"/>
                  <a:pt x="427282" y="24187"/>
                  <a:pt x="441376" y="14544"/>
                </a:cubicBezTo>
                <a:cubicBezTo>
                  <a:pt x="455470" y="4900"/>
                  <a:pt x="472532" y="1191"/>
                  <a:pt x="488852" y="4900"/>
                </a:cubicBezTo>
                <a:lnTo>
                  <a:pt x="508881" y="8609"/>
                </a:lnTo>
                <a:cubicBezTo>
                  <a:pt x="543004" y="15285"/>
                  <a:pt x="566000" y="48667"/>
                  <a:pt x="559324" y="83532"/>
                </a:cubicBezTo>
                <a:lnTo>
                  <a:pt x="554131" y="110237"/>
                </a:lnTo>
                <a:cubicBezTo>
                  <a:pt x="553389" y="112462"/>
                  <a:pt x="551905" y="114688"/>
                  <a:pt x="549680" y="115430"/>
                </a:cubicBezTo>
                <a:lnTo>
                  <a:pt x="494786" y="136200"/>
                </a:lnTo>
                <a:lnTo>
                  <a:pt x="436925" y="433665"/>
                </a:lnTo>
                <a:lnTo>
                  <a:pt x="525200" y="886169"/>
                </a:lnTo>
                <a:cubicBezTo>
                  <a:pt x="545971" y="992989"/>
                  <a:pt x="484401" y="1099810"/>
                  <a:pt x="381290" y="1135416"/>
                </a:cubicBezTo>
                <a:lnTo>
                  <a:pt x="367937" y="1139867"/>
                </a:lnTo>
                <a:cubicBezTo>
                  <a:pt x="346424" y="1148027"/>
                  <a:pt x="322687" y="1151736"/>
                  <a:pt x="298949" y="1151736"/>
                </a:cubicBezTo>
                <a:close/>
                <a:moveTo>
                  <a:pt x="151329" y="32347"/>
                </a:moveTo>
                <a:cubicBezTo>
                  <a:pt x="151329" y="32347"/>
                  <a:pt x="151329" y="32347"/>
                  <a:pt x="151329" y="32347"/>
                </a:cubicBezTo>
                <a:cubicBezTo>
                  <a:pt x="151329" y="32347"/>
                  <a:pt x="151329" y="32347"/>
                  <a:pt x="151329" y="32347"/>
                </a:cubicBezTo>
                <a:close/>
                <a:moveTo>
                  <a:pt x="151329" y="32347"/>
                </a:moveTo>
                <a:cubicBezTo>
                  <a:pt x="151329" y="32347"/>
                  <a:pt x="151329" y="32347"/>
                  <a:pt x="151329" y="32347"/>
                </a:cubicBezTo>
                <a:cubicBezTo>
                  <a:pt x="151329" y="32347"/>
                  <a:pt x="151329" y="32347"/>
                  <a:pt x="151329" y="32347"/>
                </a:cubicBezTo>
                <a:close/>
                <a:moveTo>
                  <a:pt x="151329" y="32347"/>
                </a:moveTo>
                <a:cubicBezTo>
                  <a:pt x="151329" y="32347"/>
                  <a:pt x="151329" y="32347"/>
                  <a:pt x="151329" y="32347"/>
                </a:cubicBezTo>
                <a:cubicBezTo>
                  <a:pt x="151329" y="32347"/>
                  <a:pt x="151329" y="32347"/>
                  <a:pt x="151329" y="32347"/>
                </a:cubicBezTo>
                <a:close/>
                <a:moveTo>
                  <a:pt x="151329" y="32347"/>
                </a:moveTo>
                <a:cubicBezTo>
                  <a:pt x="151329" y="32347"/>
                  <a:pt x="151329" y="32347"/>
                  <a:pt x="151329" y="32347"/>
                </a:cubicBezTo>
                <a:cubicBezTo>
                  <a:pt x="151329" y="32347"/>
                  <a:pt x="151329" y="32347"/>
                  <a:pt x="151329" y="32347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78" name="任意多边形: 形状 252"/>
          <p:cNvSpPr/>
          <p:nvPr>
            <p:custDataLst>
              <p:tags r:id="rId107"/>
            </p:custDataLst>
          </p:nvPr>
        </p:nvSpPr>
        <p:spPr>
          <a:xfrm flipH="1">
            <a:off x="9919970" y="2739390"/>
            <a:ext cx="159385" cy="131445"/>
          </a:xfrm>
          <a:custGeom>
            <a:gdLst>
              <a:gd name="connsiteX0" fmla="*/ 138529 w 145757"/>
              <a:gd name="connsiteY0" fmla="*/ 119983 h 119983"/>
              <a:gd name="connsiteX1" fmla="*/ 134078 w 145757"/>
              <a:gd name="connsiteY1" fmla="*/ 118500 h 119983"/>
              <a:gd name="connsiteX2" fmla="*/ 2778 w 145757"/>
              <a:gd name="connsiteY2" fmla="*/ 13163 h 119983"/>
              <a:gd name="connsiteX3" fmla="*/ 1294 w 145757"/>
              <a:gd name="connsiteY3" fmla="*/ 2778 h 119983"/>
              <a:gd name="connsiteX4" fmla="*/ 11679 w 145757"/>
              <a:gd name="connsiteY4" fmla="*/ 1294 h 119983"/>
              <a:gd name="connsiteX5" fmla="*/ 142980 w 145757"/>
              <a:gd name="connsiteY5" fmla="*/ 106631 h 119983"/>
              <a:gd name="connsiteX6" fmla="*/ 144463 w 145757"/>
              <a:gd name="connsiteY6" fmla="*/ 117016 h 119983"/>
              <a:gd name="connsiteX7" fmla="*/ 138529 w 145757"/>
              <a:gd name="connsiteY7" fmla="*/ 119983 h 1199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757" h="119983">
                <a:moveTo>
                  <a:pt x="138529" y="119983"/>
                </a:moveTo>
                <a:cubicBezTo>
                  <a:pt x="137045" y="119983"/>
                  <a:pt x="135561" y="119242"/>
                  <a:pt x="134078" y="118500"/>
                </a:cubicBezTo>
                <a:lnTo>
                  <a:pt x="2778" y="13163"/>
                </a:lnTo>
                <a:cubicBezTo>
                  <a:pt x="-190" y="10937"/>
                  <a:pt x="-932" y="5745"/>
                  <a:pt x="1294" y="2778"/>
                </a:cubicBezTo>
                <a:cubicBezTo>
                  <a:pt x="3519" y="-190"/>
                  <a:pt x="8712" y="-931"/>
                  <a:pt x="11679" y="1294"/>
                </a:cubicBezTo>
                <a:lnTo>
                  <a:pt x="142980" y="106631"/>
                </a:lnTo>
                <a:cubicBezTo>
                  <a:pt x="145947" y="108856"/>
                  <a:pt x="146689" y="114049"/>
                  <a:pt x="144463" y="117016"/>
                </a:cubicBezTo>
                <a:cubicBezTo>
                  <a:pt x="142980" y="118500"/>
                  <a:pt x="140754" y="119983"/>
                  <a:pt x="138529" y="119983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80" name="日期占位符 3"/>
          <p:cNvSpPr>
            <a:spLocks noGrp="1"/>
          </p:cNvSpPr>
          <p:nvPr>
            <p:ph type="dt" sz="half" idx="10"/>
            <p:custDataLst>
              <p:tags r:id="rId10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82" name="页脚占位符 4"/>
          <p:cNvSpPr>
            <a:spLocks noGrp="1"/>
          </p:cNvSpPr>
          <p:nvPr>
            <p:ph type="ftr" sz="quarter" idx="11"/>
            <p:custDataLst>
              <p:tags r:id="rId10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84" name="灯片编号占位符 5"/>
          <p:cNvSpPr>
            <a:spLocks noGrp="1"/>
          </p:cNvSpPr>
          <p:nvPr>
            <p:ph type="sldNum" sz="quarter" idx="12"/>
            <p:custDataLst>
              <p:tags r:id="rId1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886" name="矩形 16"/>
          <p:cNvSpPr/>
          <p:nvPr>
            <p:custDataLst>
              <p:tags r:id="rId1"/>
            </p:custDataLst>
          </p:nvPr>
        </p:nvSpPr>
        <p:spPr>
          <a:xfrm>
            <a:off x="0" y="-635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75" name="图片 3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30395" t="23896" r="36521" b="53239"/>
          <a:stretch>
            <a:fillRect/>
          </a:stretch>
        </p:blipFill>
        <p:spPr>
          <a:xfrm>
            <a:off x="7756525" y="3773805"/>
            <a:ext cx="4435475" cy="3084195"/>
          </a:xfrm>
          <a:custGeom>
            <a:gdLst>
              <a:gd name="connsiteX0" fmla="*/ 0 w 4435642"/>
              <a:gd name="connsiteY0" fmla="*/ 0 h 3084093"/>
              <a:gd name="connsiteX1" fmla="*/ 4435642 w 4435642"/>
              <a:gd name="connsiteY1" fmla="*/ 0 h 3084093"/>
              <a:gd name="connsiteX2" fmla="*/ 4435642 w 4435642"/>
              <a:gd name="connsiteY2" fmla="*/ 3084093 h 3084093"/>
              <a:gd name="connsiteX3" fmla="*/ 0 w 4435642"/>
              <a:gd name="connsiteY3" fmla="*/ 3084093 h 30840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5642" h="3084093">
                <a:moveTo>
                  <a:pt x="0" y="0"/>
                </a:moveTo>
                <a:lnTo>
                  <a:pt x="4435642" y="0"/>
                </a:lnTo>
                <a:lnTo>
                  <a:pt x="4435642" y="3084093"/>
                </a:lnTo>
                <a:lnTo>
                  <a:pt x="0" y="3084093"/>
                </a:lnTo>
                <a:close/>
              </a:path>
            </a:pathLst>
          </a:custGeom>
        </p:spPr>
      </p:pic>
      <p:pic>
        <p:nvPicPr>
          <p:cNvPr id="2097177" name="图片 5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48250" y="635"/>
            <a:ext cx="36830" cy="6877050"/>
          </a:xfrm>
          <a:prstGeom prst="rect">
            <a:avLst/>
          </a:prstGeom>
        </p:spPr>
      </p:pic>
      <p:pic>
        <p:nvPicPr>
          <p:cNvPr id="2097179" name="图片 14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"/>
          <a:srcRect l="30395" t="23896" r="31909" b="25259"/>
          <a:stretch>
            <a:fillRect/>
          </a:stretch>
        </p:blipFill>
        <p:spPr>
          <a:xfrm>
            <a:off x="0" y="0"/>
            <a:ext cx="5053965" cy="6858000"/>
          </a:xfrm>
          <a:prstGeom prst="rect">
            <a:avLst/>
          </a:prstGeom>
        </p:spPr>
      </p:pic>
      <p:pic>
        <p:nvPicPr>
          <p:cNvPr id="2097181" name="图片 14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45730" y="1270"/>
            <a:ext cx="36830" cy="6877050"/>
          </a:xfrm>
          <a:prstGeom prst="rect">
            <a:avLst/>
          </a:prstGeom>
        </p:spPr>
      </p:pic>
      <p:sp>
        <p:nvSpPr>
          <p:cNvPr id="1048888" name="矩形 69"/>
          <p:cNvSpPr/>
          <p:nvPr>
            <p:custDataLst>
              <p:tags r:id="rId8"/>
            </p:custDataLst>
          </p:nvPr>
        </p:nvSpPr>
        <p:spPr>
          <a:xfrm>
            <a:off x="635" y="6120765"/>
            <a:ext cx="9979025" cy="746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cxnSp>
        <p:nvCxnSpPr>
          <p:cNvPr id="3145737" name="直接连接符 71"/>
          <p:cNvCxnSpPr/>
          <p:nvPr>
            <p:custDataLst>
              <p:tags r:id="rId9"/>
            </p:custDataLst>
          </p:nvPr>
        </p:nvCxnSpPr>
        <p:spPr>
          <a:xfrm>
            <a:off x="0" y="6129655"/>
            <a:ext cx="1000379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9" name="直接连接符 72"/>
          <p:cNvCxnSpPr/>
          <p:nvPr>
            <p:custDataLst>
              <p:tags r:id="rId10"/>
            </p:custDataLst>
          </p:nvPr>
        </p:nvCxnSpPr>
        <p:spPr>
          <a:xfrm flipH="1">
            <a:off x="9987280" y="6127750"/>
            <a:ext cx="0" cy="73533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097183" name="图片 32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"/>
          <a:srcRect t="35067"/>
          <a:stretch>
            <a:fillRect/>
          </a:stretch>
        </p:blipFill>
        <p:spPr>
          <a:xfrm rot="5400000">
            <a:off x="9940925" y="1543685"/>
            <a:ext cx="36830" cy="4465320"/>
          </a:xfrm>
          <a:custGeom>
            <a:gdLst>
              <a:gd name="connsiteX0" fmla="*/ 0 w 36579"/>
              <a:gd name="connsiteY0" fmla="*/ 4465351 h 4465351"/>
              <a:gd name="connsiteX1" fmla="*/ 0 w 36579"/>
              <a:gd name="connsiteY1" fmla="*/ 0 h 4465351"/>
              <a:gd name="connsiteX2" fmla="*/ 36579 w 36579"/>
              <a:gd name="connsiteY2" fmla="*/ 0 h 4465351"/>
              <a:gd name="connsiteX3" fmla="*/ 36579 w 36579"/>
              <a:gd name="connsiteY3" fmla="*/ 4465351 h 4465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9" h="4465351">
                <a:moveTo>
                  <a:pt x="0" y="4465351"/>
                </a:moveTo>
                <a:lnTo>
                  <a:pt x="0" y="0"/>
                </a:lnTo>
                <a:lnTo>
                  <a:pt x="36579" y="0"/>
                </a:lnTo>
                <a:lnTo>
                  <a:pt x="36579" y="4465351"/>
                </a:lnTo>
                <a:close/>
              </a:path>
            </a:pathLst>
          </a:custGeom>
        </p:spPr>
      </p:pic>
      <p:sp>
        <p:nvSpPr>
          <p:cNvPr id="1048890" name="矩形 142"/>
          <p:cNvSpPr/>
          <p:nvPr>
            <p:custDataLst>
              <p:tags r:id="rId12"/>
            </p:custDataLst>
          </p:nvPr>
        </p:nvSpPr>
        <p:spPr>
          <a:xfrm>
            <a:off x="415925" y="431165"/>
            <a:ext cx="11321415" cy="6075680"/>
          </a:xfrm>
          <a:prstGeom prst="rect">
            <a:avLst/>
          </a:pr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92" name="正文"/>
          <p:cNvSpPr txBox="1">
            <a:spLocks noGrp="1"/>
          </p:cNvSpPr>
          <p:nvPr>
            <p:ph idx="13"/>
            <p:custDataLst>
              <p:tags r:id="rId13"/>
            </p:custDataLst>
          </p:nvPr>
        </p:nvSpPr>
        <p:spPr>
          <a:xfrm>
            <a:off x="612140" y="1224280"/>
            <a:ext cx="10744200" cy="5025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94" name="矩形 14"/>
          <p:cNvSpPr/>
          <p:nvPr>
            <p:custDataLst>
              <p:tags r:id="rId14"/>
            </p:custDataLst>
          </p:nvPr>
        </p:nvSpPr>
        <p:spPr>
          <a:xfrm>
            <a:off x="5069205" y="-8890"/>
            <a:ext cx="2705100" cy="2584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 fontScale="7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矩形 13"/>
          <p:cNvSpPr/>
          <p:nvPr>
            <p:custDataLst>
              <p:tags r:id="rId15"/>
            </p:custDataLst>
          </p:nvPr>
        </p:nvSpPr>
        <p:spPr>
          <a:xfrm>
            <a:off x="396875" y="292735"/>
            <a:ext cx="9217025" cy="744855"/>
          </a:xfrm>
          <a:prstGeom prst="rect">
            <a:avLst/>
          </a:prstGeom>
          <a:solidFill>
            <a:schemeClr val="tx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898" name="矩形 8"/>
          <p:cNvSpPr/>
          <p:nvPr>
            <p:custDataLst>
              <p:tags r:id="rId16"/>
            </p:custDataLst>
          </p:nvPr>
        </p:nvSpPr>
        <p:spPr>
          <a:xfrm>
            <a:off x="396875" y="168275"/>
            <a:ext cx="9100185" cy="744855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00" name="任意多边形: 形状 156"/>
          <p:cNvSpPr/>
          <p:nvPr>
            <p:custDataLst>
              <p:tags r:id="rId17"/>
            </p:custDataLst>
          </p:nvPr>
        </p:nvSpPr>
        <p:spPr>
          <a:xfrm>
            <a:off x="9095740" y="384810"/>
            <a:ext cx="791210" cy="794385"/>
          </a:xfrm>
          <a:custGeom>
            <a:gdLst>
              <a:gd name="connsiteX0" fmla="*/ 1731811 w 1731810"/>
              <a:gd name="connsiteY0" fmla="*/ 869447 h 1738893"/>
              <a:gd name="connsiteX1" fmla="*/ 865905 w 1731810"/>
              <a:gd name="connsiteY1" fmla="*/ 1738894 h 1738893"/>
              <a:gd name="connsiteX2" fmla="*/ 0 w 1731810"/>
              <a:gd name="connsiteY2" fmla="*/ 869447 h 1738893"/>
              <a:gd name="connsiteX3" fmla="*/ 865905 w 1731810"/>
              <a:gd name="connsiteY3" fmla="*/ 0 h 1738893"/>
              <a:gd name="connsiteX4" fmla="*/ 1731811 w 1731810"/>
              <a:gd name="connsiteY4" fmla="*/ 869447 h 173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1810" h="1738893">
                <a:moveTo>
                  <a:pt x="1731811" y="869447"/>
                </a:moveTo>
                <a:cubicBezTo>
                  <a:pt x="1731811" y="1349629"/>
                  <a:pt x="1344132" y="1738894"/>
                  <a:pt x="865905" y="1738894"/>
                </a:cubicBezTo>
                <a:cubicBezTo>
                  <a:pt x="387679" y="1738894"/>
                  <a:pt x="0" y="1349629"/>
                  <a:pt x="0" y="869447"/>
                </a:cubicBezTo>
                <a:cubicBezTo>
                  <a:pt x="0" y="389265"/>
                  <a:pt x="387679" y="0"/>
                  <a:pt x="865905" y="0"/>
                </a:cubicBezTo>
                <a:cubicBezTo>
                  <a:pt x="1344132" y="0"/>
                  <a:pt x="1731811" y="389265"/>
                  <a:pt x="1731811" y="869447"/>
                </a:cubicBezTo>
                <a:close/>
              </a:path>
            </a:pathLst>
          </a:custGeom>
          <a:solidFill>
            <a:schemeClr val="accent4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02" name="任意多边形: 形状 158"/>
          <p:cNvSpPr/>
          <p:nvPr>
            <p:custDataLst>
              <p:tags r:id="rId18"/>
            </p:custDataLst>
          </p:nvPr>
        </p:nvSpPr>
        <p:spPr>
          <a:xfrm>
            <a:off x="9571990" y="601345"/>
            <a:ext cx="201930" cy="199390"/>
          </a:xfrm>
          <a:custGeom>
            <a:gdLst>
              <a:gd name="connsiteX0" fmla="*/ 113052 w 442150"/>
              <a:gd name="connsiteY0" fmla="*/ 3728 h 435795"/>
              <a:gd name="connsiteX1" fmla="*/ 213986 w 442150"/>
              <a:gd name="connsiteY1" fmla="*/ 23206 h 435795"/>
              <a:gd name="connsiteX2" fmla="*/ 260026 w 442150"/>
              <a:gd name="connsiteY2" fmla="*/ 86954 h 435795"/>
              <a:gd name="connsiteX3" fmla="*/ 267109 w 442150"/>
              <a:gd name="connsiteY3" fmla="*/ 129452 h 435795"/>
              <a:gd name="connsiteX4" fmla="*/ 309608 w 442150"/>
              <a:gd name="connsiteY4" fmla="*/ 120599 h 435795"/>
              <a:gd name="connsiteX5" fmla="*/ 385751 w 442150"/>
              <a:gd name="connsiteY5" fmla="*/ 141848 h 435795"/>
              <a:gd name="connsiteX6" fmla="*/ 440644 w 442150"/>
              <a:gd name="connsiteY6" fmla="*/ 228615 h 435795"/>
              <a:gd name="connsiteX7" fmla="*/ 415854 w 442150"/>
              <a:gd name="connsiteY7" fmla="*/ 333091 h 435795"/>
              <a:gd name="connsiteX8" fmla="*/ 313149 w 442150"/>
              <a:gd name="connsiteY8" fmla="*/ 402151 h 435795"/>
              <a:gd name="connsiteX9" fmla="*/ 155551 w 442150"/>
              <a:gd name="connsiteY9" fmla="*/ 426941 h 435795"/>
              <a:gd name="connsiteX10" fmla="*/ 84720 w 442150"/>
              <a:gd name="connsiteY10" fmla="*/ 435795 h 435795"/>
              <a:gd name="connsiteX11" fmla="*/ 65242 w 442150"/>
              <a:gd name="connsiteY11" fmla="*/ 430483 h 435795"/>
              <a:gd name="connsiteX12" fmla="*/ 54617 w 442150"/>
              <a:gd name="connsiteY12" fmla="*/ 414546 h 435795"/>
              <a:gd name="connsiteX13" fmla="*/ 36909 w 442150"/>
              <a:gd name="connsiteY13" fmla="*/ 345486 h 435795"/>
              <a:gd name="connsiteX14" fmla="*/ 1494 w 442150"/>
              <a:gd name="connsiteY14" fmla="*/ 187888 h 435795"/>
              <a:gd name="connsiteX15" fmla="*/ 28056 w 442150"/>
              <a:gd name="connsiteY15" fmla="*/ 65705 h 435795"/>
              <a:gd name="connsiteX16" fmla="*/ 113052 w 442150"/>
              <a:gd name="connsiteY16" fmla="*/ 3728 h 435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2150" h="435795">
                <a:moveTo>
                  <a:pt x="113052" y="3728"/>
                </a:moveTo>
                <a:cubicBezTo>
                  <a:pt x="148468" y="-5126"/>
                  <a:pt x="183883" y="1957"/>
                  <a:pt x="213986" y="23206"/>
                </a:cubicBezTo>
                <a:cubicBezTo>
                  <a:pt x="237006" y="39143"/>
                  <a:pt x="252943" y="60393"/>
                  <a:pt x="260026" y="86954"/>
                </a:cubicBezTo>
                <a:cubicBezTo>
                  <a:pt x="263568" y="101120"/>
                  <a:pt x="267109" y="115286"/>
                  <a:pt x="267109" y="129452"/>
                </a:cubicBezTo>
                <a:cubicBezTo>
                  <a:pt x="281275" y="124140"/>
                  <a:pt x="295441" y="120599"/>
                  <a:pt x="309608" y="120599"/>
                </a:cubicBezTo>
                <a:cubicBezTo>
                  <a:pt x="337940" y="118828"/>
                  <a:pt x="362731" y="125911"/>
                  <a:pt x="385751" y="141848"/>
                </a:cubicBezTo>
                <a:cubicBezTo>
                  <a:pt x="415854" y="163097"/>
                  <a:pt x="435332" y="193200"/>
                  <a:pt x="440644" y="228615"/>
                </a:cubicBezTo>
                <a:cubicBezTo>
                  <a:pt x="445957" y="264031"/>
                  <a:pt x="437103" y="301217"/>
                  <a:pt x="415854" y="333091"/>
                </a:cubicBezTo>
                <a:cubicBezTo>
                  <a:pt x="392834" y="366735"/>
                  <a:pt x="360960" y="387985"/>
                  <a:pt x="313149" y="402151"/>
                </a:cubicBezTo>
                <a:cubicBezTo>
                  <a:pt x="270651" y="414546"/>
                  <a:pt x="217528" y="421629"/>
                  <a:pt x="155551" y="426941"/>
                </a:cubicBezTo>
                <a:cubicBezTo>
                  <a:pt x="134302" y="428712"/>
                  <a:pt x="111282" y="432254"/>
                  <a:pt x="84720" y="435795"/>
                </a:cubicBezTo>
                <a:cubicBezTo>
                  <a:pt x="77637" y="435795"/>
                  <a:pt x="70554" y="435795"/>
                  <a:pt x="65242" y="430483"/>
                </a:cubicBezTo>
                <a:cubicBezTo>
                  <a:pt x="59929" y="426941"/>
                  <a:pt x="56388" y="421629"/>
                  <a:pt x="54617" y="414546"/>
                </a:cubicBezTo>
                <a:cubicBezTo>
                  <a:pt x="47534" y="389755"/>
                  <a:pt x="42222" y="366735"/>
                  <a:pt x="36909" y="345486"/>
                </a:cubicBezTo>
                <a:cubicBezTo>
                  <a:pt x="20973" y="285280"/>
                  <a:pt x="6806" y="232157"/>
                  <a:pt x="1494" y="187888"/>
                </a:cubicBezTo>
                <a:cubicBezTo>
                  <a:pt x="-3818" y="138306"/>
                  <a:pt x="5036" y="99349"/>
                  <a:pt x="28056" y="65705"/>
                </a:cubicBezTo>
                <a:cubicBezTo>
                  <a:pt x="47534" y="33831"/>
                  <a:pt x="77637" y="12582"/>
                  <a:pt x="113052" y="3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04" name="任意多边形: 形状 159"/>
          <p:cNvSpPr/>
          <p:nvPr>
            <p:custDataLst>
              <p:tags r:id="rId19"/>
            </p:custDataLst>
          </p:nvPr>
        </p:nvSpPr>
        <p:spPr>
          <a:xfrm>
            <a:off x="9281160" y="541020"/>
            <a:ext cx="213995" cy="192405"/>
          </a:xfrm>
          <a:custGeom>
            <a:gdLst>
              <a:gd name="connsiteX0" fmla="*/ 433838 w 468023"/>
              <a:gd name="connsiteY0" fmla="*/ 40728 h 421442"/>
              <a:gd name="connsiteX1" fmla="*/ 339987 w 468023"/>
              <a:gd name="connsiteY1" fmla="*/ 0 h 421442"/>
              <a:gd name="connsiteX2" fmla="*/ 265615 w 468023"/>
              <a:gd name="connsiteY2" fmla="*/ 26562 h 421442"/>
              <a:gd name="connsiteX3" fmla="*/ 235512 w 468023"/>
              <a:gd name="connsiteY3" fmla="*/ 58435 h 421442"/>
              <a:gd name="connsiteX4" fmla="*/ 205409 w 468023"/>
              <a:gd name="connsiteY4" fmla="*/ 26562 h 421442"/>
              <a:gd name="connsiteX5" fmla="*/ 131037 w 468023"/>
              <a:gd name="connsiteY5" fmla="*/ 1771 h 421442"/>
              <a:gd name="connsiteX6" fmla="*/ 37186 w 468023"/>
              <a:gd name="connsiteY6" fmla="*/ 42498 h 421442"/>
              <a:gd name="connsiteX7" fmla="*/ 0 w 468023"/>
              <a:gd name="connsiteY7" fmla="*/ 143432 h 421442"/>
              <a:gd name="connsiteX8" fmla="*/ 46040 w 468023"/>
              <a:gd name="connsiteY8" fmla="*/ 258532 h 421442"/>
              <a:gd name="connsiteX9" fmla="*/ 162911 w 468023"/>
              <a:gd name="connsiteY9" fmla="*/ 368320 h 421442"/>
              <a:gd name="connsiteX10" fmla="*/ 216034 w 468023"/>
              <a:gd name="connsiteY10" fmla="*/ 414360 h 421442"/>
              <a:gd name="connsiteX11" fmla="*/ 233741 w 468023"/>
              <a:gd name="connsiteY11" fmla="*/ 421443 h 421442"/>
              <a:gd name="connsiteX12" fmla="*/ 251449 w 468023"/>
              <a:gd name="connsiteY12" fmla="*/ 414360 h 421442"/>
              <a:gd name="connsiteX13" fmla="*/ 304572 w 468023"/>
              <a:gd name="connsiteY13" fmla="*/ 368320 h 421442"/>
              <a:gd name="connsiteX14" fmla="*/ 421443 w 468023"/>
              <a:gd name="connsiteY14" fmla="*/ 256761 h 421442"/>
              <a:gd name="connsiteX15" fmla="*/ 467483 w 468023"/>
              <a:gd name="connsiteY15" fmla="*/ 141661 h 421442"/>
              <a:gd name="connsiteX16" fmla="*/ 433838 w 468023"/>
              <a:gd name="connsiteY16" fmla="*/ 40728 h 4214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8023" h="421442">
                <a:moveTo>
                  <a:pt x="433838" y="40728"/>
                </a:moveTo>
                <a:cubicBezTo>
                  <a:pt x="409047" y="14166"/>
                  <a:pt x="375403" y="0"/>
                  <a:pt x="339987" y="0"/>
                </a:cubicBezTo>
                <a:cubicBezTo>
                  <a:pt x="313426" y="0"/>
                  <a:pt x="288635" y="8854"/>
                  <a:pt x="265615" y="26562"/>
                </a:cubicBezTo>
                <a:cubicBezTo>
                  <a:pt x="254990" y="35415"/>
                  <a:pt x="244366" y="46040"/>
                  <a:pt x="235512" y="58435"/>
                </a:cubicBezTo>
                <a:cubicBezTo>
                  <a:pt x="226658" y="46040"/>
                  <a:pt x="216034" y="35415"/>
                  <a:pt x="205409" y="26562"/>
                </a:cubicBezTo>
                <a:cubicBezTo>
                  <a:pt x="184160" y="8854"/>
                  <a:pt x="159369" y="1771"/>
                  <a:pt x="131037" y="1771"/>
                </a:cubicBezTo>
                <a:cubicBezTo>
                  <a:pt x="93851" y="1771"/>
                  <a:pt x="61977" y="15937"/>
                  <a:pt x="37186" y="42498"/>
                </a:cubicBezTo>
                <a:cubicBezTo>
                  <a:pt x="12395" y="69060"/>
                  <a:pt x="0" y="104475"/>
                  <a:pt x="0" y="143432"/>
                </a:cubicBezTo>
                <a:cubicBezTo>
                  <a:pt x="0" y="184160"/>
                  <a:pt x="14166" y="219575"/>
                  <a:pt x="46040" y="258532"/>
                </a:cubicBezTo>
                <a:cubicBezTo>
                  <a:pt x="74372" y="293947"/>
                  <a:pt x="115100" y="327592"/>
                  <a:pt x="162911" y="368320"/>
                </a:cubicBezTo>
                <a:cubicBezTo>
                  <a:pt x="178848" y="382486"/>
                  <a:pt x="196555" y="398423"/>
                  <a:pt x="216034" y="414360"/>
                </a:cubicBezTo>
                <a:cubicBezTo>
                  <a:pt x="221346" y="417901"/>
                  <a:pt x="226658" y="421443"/>
                  <a:pt x="233741" y="421443"/>
                </a:cubicBezTo>
                <a:cubicBezTo>
                  <a:pt x="240824" y="421443"/>
                  <a:pt x="246137" y="419672"/>
                  <a:pt x="251449" y="414360"/>
                </a:cubicBezTo>
                <a:cubicBezTo>
                  <a:pt x="270927" y="396652"/>
                  <a:pt x="288635" y="382486"/>
                  <a:pt x="304572" y="368320"/>
                </a:cubicBezTo>
                <a:cubicBezTo>
                  <a:pt x="352383" y="327592"/>
                  <a:pt x="393110" y="292177"/>
                  <a:pt x="421443" y="256761"/>
                </a:cubicBezTo>
                <a:cubicBezTo>
                  <a:pt x="453316" y="217804"/>
                  <a:pt x="467483" y="180618"/>
                  <a:pt x="467483" y="141661"/>
                </a:cubicBezTo>
                <a:cubicBezTo>
                  <a:pt x="471024" y="102705"/>
                  <a:pt x="456858" y="65518"/>
                  <a:pt x="433838" y="40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06" name="任意多边形: 形状 161"/>
          <p:cNvSpPr/>
          <p:nvPr>
            <p:custDataLst>
              <p:tags r:id="rId20"/>
            </p:custDataLst>
          </p:nvPr>
        </p:nvSpPr>
        <p:spPr>
          <a:xfrm>
            <a:off x="9268460" y="762635"/>
            <a:ext cx="409575" cy="273050"/>
          </a:xfrm>
          <a:custGeom>
            <a:gdLst>
              <a:gd name="connsiteX0" fmla="*/ 22020 w 896779"/>
              <a:gd name="connsiteY0" fmla="*/ 0 h 598535"/>
              <a:gd name="connsiteX1" fmla="*/ 454087 w 896779"/>
              <a:gd name="connsiteY1" fmla="*/ 598519 h 598535"/>
              <a:gd name="connsiteX2" fmla="*/ 896779 w 896779"/>
              <a:gd name="connsiteY2" fmla="*/ 269157 h 598535"/>
              <a:gd name="connsiteX3" fmla="*/ 22020 w 896779"/>
              <a:gd name="connsiteY3" fmla="*/ 0 h 5985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779" h="598535">
                <a:moveTo>
                  <a:pt x="22020" y="0"/>
                </a:moveTo>
                <a:cubicBezTo>
                  <a:pt x="-71831" y="293947"/>
                  <a:pt x="145974" y="594978"/>
                  <a:pt x="454087" y="598519"/>
                </a:cubicBezTo>
                <a:cubicBezTo>
                  <a:pt x="663038" y="600290"/>
                  <a:pt x="840115" y="460399"/>
                  <a:pt x="896779" y="269157"/>
                </a:cubicBezTo>
                <a:lnTo>
                  <a:pt x="22020" y="0"/>
                </a:lnTo>
                <a:close/>
              </a:path>
            </a:pathLst>
          </a:custGeom>
          <a:solidFill>
            <a:srgbClr val="FFFFFF"/>
          </a:solidFill>
          <a:ln w="17689" cap="flat">
            <a:noFill/>
            <a:prstDash val="solid"/>
            <a:miter/>
          </a:ln>
        </p:spPr>
        <p:txBody>
          <a:bodyPr rtlCol="0" anchor="ctr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08" name="任意多边形: 形状 162"/>
          <p:cNvSpPr/>
          <p:nvPr>
            <p:custDataLst>
              <p:tags r:id="rId21"/>
            </p:custDataLst>
          </p:nvPr>
        </p:nvSpPr>
        <p:spPr>
          <a:xfrm>
            <a:off x="9260840" y="754380"/>
            <a:ext cx="425450" cy="289560"/>
          </a:xfrm>
          <a:custGeom>
            <a:gdLst>
              <a:gd name="connsiteX0" fmla="*/ 475947 w 931373"/>
              <a:gd name="connsiteY0" fmla="*/ 634274 h 634273"/>
              <a:gd name="connsiteX1" fmla="*/ 472405 w 931373"/>
              <a:gd name="connsiteY1" fmla="*/ 634274 h 634273"/>
              <a:gd name="connsiteX2" fmla="*/ 91690 w 931373"/>
              <a:gd name="connsiteY2" fmla="*/ 437719 h 634273"/>
              <a:gd name="connsiteX3" fmla="*/ 22630 w 931373"/>
              <a:gd name="connsiteY3" fmla="*/ 12735 h 634273"/>
              <a:gd name="connsiteX4" fmla="*/ 43879 w 931373"/>
              <a:gd name="connsiteY4" fmla="*/ 339 h 634273"/>
              <a:gd name="connsiteX5" fmla="*/ 918639 w 931373"/>
              <a:gd name="connsiteY5" fmla="*/ 269496 h 634273"/>
              <a:gd name="connsiteX6" fmla="*/ 931034 w 931373"/>
              <a:gd name="connsiteY6" fmla="*/ 290745 h 634273"/>
              <a:gd name="connsiteX7" fmla="*/ 475947 w 931373"/>
              <a:gd name="connsiteY7" fmla="*/ 634274 h 634273"/>
              <a:gd name="connsiteX8" fmla="*/ 50963 w 931373"/>
              <a:gd name="connsiteY8" fmla="*/ 39296 h 634273"/>
              <a:gd name="connsiteX9" fmla="*/ 120022 w 931373"/>
              <a:gd name="connsiteY9" fmla="*/ 416470 h 634273"/>
              <a:gd name="connsiteX10" fmla="*/ 472405 w 931373"/>
              <a:gd name="connsiteY10" fmla="*/ 597088 h 634273"/>
              <a:gd name="connsiteX11" fmla="*/ 475947 w 931373"/>
              <a:gd name="connsiteY11" fmla="*/ 597088 h 634273"/>
              <a:gd name="connsiteX12" fmla="*/ 892077 w 931373"/>
              <a:gd name="connsiteY12" fmla="*/ 297828 h 634273"/>
              <a:gd name="connsiteX13" fmla="*/ 50963 w 931373"/>
              <a:gd name="connsiteY13" fmla="*/ 39296 h 6342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1373" h="634273">
                <a:moveTo>
                  <a:pt x="475947" y="634274"/>
                </a:moveTo>
                <a:cubicBezTo>
                  <a:pt x="474176" y="634274"/>
                  <a:pt x="474176" y="634274"/>
                  <a:pt x="472405" y="634274"/>
                </a:cubicBezTo>
                <a:cubicBezTo>
                  <a:pt x="320119" y="632503"/>
                  <a:pt x="181999" y="561673"/>
                  <a:pt x="91690" y="437719"/>
                </a:cubicBezTo>
                <a:cubicBezTo>
                  <a:pt x="1381" y="313765"/>
                  <a:pt x="-23410" y="157938"/>
                  <a:pt x="22630" y="12735"/>
                </a:cubicBezTo>
                <a:cubicBezTo>
                  <a:pt x="26172" y="3881"/>
                  <a:pt x="35026" y="-1432"/>
                  <a:pt x="43879" y="339"/>
                </a:cubicBezTo>
                <a:lnTo>
                  <a:pt x="918639" y="269496"/>
                </a:lnTo>
                <a:cubicBezTo>
                  <a:pt x="927492" y="273037"/>
                  <a:pt x="932805" y="281891"/>
                  <a:pt x="931034" y="290745"/>
                </a:cubicBezTo>
                <a:cubicBezTo>
                  <a:pt x="872599" y="492613"/>
                  <a:pt x="684897" y="634274"/>
                  <a:pt x="475947" y="634274"/>
                </a:cubicBezTo>
                <a:close/>
                <a:moveTo>
                  <a:pt x="50963" y="39296"/>
                </a:moveTo>
                <a:cubicBezTo>
                  <a:pt x="15547" y="170333"/>
                  <a:pt x="40338" y="306682"/>
                  <a:pt x="120022" y="416470"/>
                </a:cubicBezTo>
                <a:cubicBezTo>
                  <a:pt x="203249" y="531569"/>
                  <a:pt x="330744" y="597088"/>
                  <a:pt x="472405" y="597088"/>
                </a:cubicBezTo>
                <a:cubicBezTo>
                  <a:pt x="474176" y="597088"/>
                  <a:pt x="474176" y="597088"/>
                  <a:pt x="475947" y="597088"/>
                </a:cubicBezTo>
                <a:cubicBezTo>
                  <a:pt x="663648" y="597088"/>
                  <a:pt x="831871" y="474905"/>
                  <a:pt x="892077" y="297828"/>
                </a:cubicBezTo>
                <a:lnTo>
                  <a:pt x="50963" y="39296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10" name="标题"/>
          <p:cNvSpPr txBox="1">
            <a:spLocks noGrp="1"/>
          </p:cNvSpPr>
          <p:nvPr>
            <p:ph type="title" idx="1"/>
            <p:custDataLst>
              <p:tags r:id="rId22"/>
            </p:custDataLst>
          </p:nvPr>
        </p:nvSpPr>
        <p:spPr>
          <a:xfrm>
            <a:off x="608400" y="21914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12" name="日期占位符 3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页脚占位符 4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916" name="灯片编号占位符 5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918" name="矩形 7"/>
          <p:cNvSpPr/>
          <p:nvPr>
            <p:custDataLst>
              <p:tags r:id="rId1"/>
            </p:custDataLst>
          </p:nvPr>
        </p:nvSpPr>
        <p:spPr>
          <a:xfrm>
            <a:off x="0" y="-635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85" name="图片 3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30395" t="23896" r="36521" b="53239"/>
          <a:stretch>
            <a:fillRect/>
          </a:stretch>
        </p:blipFill>
        <p:spPr>
          <a:xfrm>
            <a:off x="7756525" y="3773805"/>
            <a:ext cx="4435475" cy="3084195"/>
          </a:xfrm>
          <a:custGeom>
            <a:gdLst>
              <a:gd name="connsiteX0" fmla="*/ 0 w 4435642"/>
              <a:gd name="connsiteY0" fmla="*/ 0 h 3084093"/>
              <a:gd name="connsiteX1" fmla="*/ 4435642 w 4435642"/>
              <a:gd name="connsiteY1" fmla="*/ 0 h 3084093"/>
              <a:gd name="connsiteX2" fmla="*/ 4435642 w 4435642"/>
              <a:gd name="connsiteY2" fmla="*/ 3084093 h 3084093"/>
              <a:gd name="connsiteX3" fmla="*/ 0 w 4435642"/>
              <a:gd name="connsiteY3" fmla="*/ 3084093 h 30840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5642" h="3084093">
                <a:moveTo>
                  <a:pt x="0" y="0"/>
                </a:moveTo>
                <a:lnTo>
                  <a:pt x="4435642" y="0"/>
                </a:lnTo>
                <a:lnTo>
                  <a:pt x="4435642" y="3084093"/>
                </a:lnTo>
                <a:lnTo>
                  <a:pt x="0" y="3084093"/>
                </a:lnTo>
                <a:close/>
              </a:path>
            </a:pathLst>
          </a:custGeom>
        </p:spPr>
      </p:pic>
      <p:pic>
        <p:nvPicPr>
          <p:cNvPr id="2097187" name="图片 3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t="35067"/>
          <a:stretch>
            <a:fillRect/>
          </a:stretch>
        </p:blipFill>
        <p:spPr>
          <a:xfrm rot="5400000">
            <a:off x="9940925" y="1543685"/>
            <a:ext cx="36830" cy="4465320"/>
          </a:xfrm>
          <a:custGeom>
            <a:gdLst>
              <a:gd name="connsiteX0" fmla="*/ 0 w 36579"/>
              <a:gd name="connsiteY0" fmla="*/ 4465351 h 4465351"/>
              <a:gd name="connsiteX1" fmla="*/ 0 w 36579"/>
              <a:gd name="connsiteY1" fmla="*/ 0 h 4465351"/>
              <a:gd name="connsiteX2" fmla="*/ 36579 w 36579"/>
              <a:gd name="connsiteY2" fmla="*/ 0 h 4465351"/>
              <a:gd name="connsiteX3" fmla="*/ 36579 w 36579"/>
              <a:gd name="connsiteY3" fmla="*/ 4465351 h 4465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9" h="4465351">
                <a:moveTo>
                  <a:pt x="0" y="4465351"/>
                </a:moveTo>
                <a:lnTo>
                  <a:pt x="0" y="0"/>
                </a:lnTo>
                <a:lnTo>
                  <a:pt x="36579" y="0"/>
                </a:lnTo>
                <a:lnTo>
                  <a:pt x="36579" y="4465351"/>
                </a:lnTo>
                <a:close/>
              </a:path>
            </a:pathLst>
          </a:custGeom>
        </p:spPr>
      </p:pic>
      <p:sp>
        <p:nvSpPr>
          <p:cNvPr id="1048920" name="矩形 292"/>
          <p:cNvSpPr/>
          <p:nvPr>
            <p:custDataLst>
              <p:tags r:id="rId6"/>
            </p:custDataLst>
          </p:nvPr>
        </p:nvSpPr>
        <p:spPr>
          <a:xfrm>
            <a:off x="0" y="-5080"/>
            <a:ext cx="5077460" cy="6136005"/>
          </a:xfrm>
          <a:prstGeom prst="rect">
            <a:avLst/>
          </a:prstGeom>
          <a:solidFill>
            <a:schemeClr val="accent4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pic>
        <p:nvPicPr>
          <p:cNvPr id="2097189" name="图片 5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48250" y="-9525"/>
            <a:ext cx="36830" cy="6877050"/>
          </a:xfrm>
          <a:prstGeom prst="rect">
            <a:avLst/>
          </a:prstGeom>
        </p:spPr>
      </p:pic>
      <p:pic>
        <p:nvPicPr>
          <p:cNvPr id="2097191" name="图片 14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"/>
          <a:srcRect l="30395" t="23896" r="31909" b="25259"/>
          <a:stretch>
            <a:fillRect/>
          </a:stretch>
        </p:blipFill>
        <p:spPr>
          <a:xfrm>
            <a:off x="0" y="0"/>
            <a:ext cx="5053965" cy="6858000"/>
          </a:xfrm>
          <a:prstGeom prst="rect">
            <a:avLst/>
          </a:prstGeom>
        </p:spPr>
      </p:pic>
      <p:pic>
        <p:nvPicPr>
          <p:cNvPr id="2097193" name="图片 14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45730" y="-19050"/>
            <a:ext cx="36830" cy="6877050"/>
          </a:xfrm>
          <a:prstGeom prst="rect">
            <a:avLst/>
          </a:prstGeom>
        </p:spPr>
      </p:pic>
      <p:sp>
        <p:nvSpPr>
          <p:cNvPr id="1048922" name="矩形 142"/>
          <p:cNvSpPr/>
          <p:nvPr>
            <p:custDataLst>
              <p:tags r:id="rId10"/>
            </p:custDataLst>
          </p:nvPr>
        </p:nvSpPr>
        <p:spPr>
          <a:xfrm>
            <a:off x="683260" y="746125"/>
            <a:ext cx="11083925" cy="5366385"/>
          </a:xfrm>
          <a:prstGeom prst="rect">
            <a:avLst/>
          </a:pr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24" name="矩形 206"/>
          <p:cNvSpPr/>
          <p:nvPr>
            <p:custDataLst>
              <p:tags r:id="rId11"/>
            </p:custDataLst>
          </p:nvPr>
        </p:nvSpPr>
        <p:spPr>
          <a:xfrm>
            <a:off x="683260" y="746125"/>
            <a:ext cx="11083925" cy="673735"/>
          </a:xfrm>
          <a:prstGeom prst="rect">
            <a:avLst/>
          </a:prstGeom>
          <a:solidFill>
            <a:schemeClr val="accent4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26" name="矩形 151"/>
          <p:cNvSpPr/>
          <p:nvPr>
            <p:custDataLst>
              <p:tags r:id="rId12"/>
            </p:custDataLst>
          </p:nvPr>
        </p:nvSpPr>
        <p:spPr>
          <a:xfrm>
            <a:off x="302895" y="454025"/>
            <a:ext cx="1495425" cy="275336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28" name="椭圆 214"/>
          <p:cNvSpPr/>
          <p:nvPr>
            <p:custDataLst>
              <p:tags r:id="rId13"/>
            </p:custDataLst>
          </p:nvPr>
        </p:nvSpPr>
        <p:spPr>
          <a:xfrm>
            <a:off x="10347325" y="941070"/>
            <a:ext cx="209550" cy="2095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30" name="椭圆 218"/>
          <p:cNvSpPr/>
          <p:nvPr>
            <p:custDataLst>
              <p:tags r:id="rId14"/>
            </p:custDataLst>
          </p:nvPr>
        </p:nvSpPr>
        <p:spPr>
          <a:xfrm>
            <a:off x="10767695" y="941070"/>
            <a:ext cx="209550" cy="20955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32" name="椭圆 224"/>
          <p:cNvSpPr/>
          <p:nvPr>
            <p:custDataLst>
              <p:tags r:id="rId15"/>
            </p:custDataLst>
          </p:nvPr>
        </p:nvSpPr>
        <p:spPr>
          <a:xfrm>
            <a:off x="11188700" y="941070"/>
            <a:ext cx="209550" cy="2095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34" name="副标题"/>
          <p:cNvSpPr txBox="1">
            <a:spLocks noGrp="1"/>
          </p:cNvSpPr>
          <p:nvPr>
            <p:ph type="body" idx="14" hasCustomPrompt="1"/>
            <p:custDataLst>
              <p:tags r:id="rId16"/>
            </p:custDataLst>
          </p:nvPr>
        </p:nvSpPr>
        <p:spPr>
          <a:xfrm>
            <a:off x="2224405" y="757555"/>
            <a:ext cx="5817235" cy="650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800" b="1" i="0" u="none" strike="noStrike" kern="0" cap="none" spc="20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13" hasCustomPrompt="1"/>
            <p:custDataLst>
              <p:tags r:id="rId17"/>
            </p:custDataLst>
          </p:nvPr>
        </p:nvSpPr>
        <p:spPr>
          <a:xfrm>
            <a:off x="311785" y="453390"/>
            <a:ext cx="1494790" cy="275399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7400" b="1" i="0" u="none" strike="noStrike" kern="1200" cap="none" spc="300" normalizeH="0" baseline="0" noProof="1">
                <a:solidFill>
                  <a:schemeClr val="bg1"/>
                </a:solidFill>
                <a:effectLst>
                  <a:outerShdw dist="76200" dir="2700000" algn="tl" rotWithShape="0">
                    <a:schemeClr val="accent2">
                      <a:lumMod val="75000"/>
                      <a:alpha val="100000"/>
                    </a:schemeClr>
                  </a:outerShdw>
                </a:effectLst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ctr">
              <a:lnSpc>
                <a:spcPct val="11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938" name="矩形 44"/>
          <p:cNvSpPr/>
          <p:nvPr>
            <p:custDataLst>
              <p:tags r:id="rId18"/>
            </p:custDataLst>
          </p:nvPr>
        </p:nvSpPr>
        <p:spPr>
          <a:xfrm>
            <a:off x="635" y="6120765"/>
            <a:ext cx="9979025" cy="746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cxnSp>
        <p:nvCxnSpPr>
          <p:cNvPr id="3145741" name="直接连接符 46"/>
          <p:cNvCxnSpPr/>
          <p:nvPr>
            <p:custDataLst>
              <p:tags r:id="rId19"/>
            </p:custDataLst>
          </p:nvPr>
        </p:nvCxnSpPr>
        <p:spPr>
          <a:xfrm>
            <a:off x="0" y="6129655"/>
            <a:ext cx="1000379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/>
          <p:nvPr>
            <p:custDataLst>
              <p:tags r:id="rId20"/>
            </p:custDataLst>
          </p:nvPr>
        </p:nvCxnSpPr>
        <p:spPr>
          <a:xfrm flipH="1">
            <a:off x="9987280" y="6127750"/>
            <a:ext cx="0" cy="73533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940" name="任意多边形: 形状 354"/>
          <p:cNvSpPr/>
          <p:nvPr>
            <p:custDataLst>
              <p:tags r:id="rId21"/>
            </p:custDataLst>
          </p:nvPr>
        </p:nvSpPr>
        <p:spPr>
          <a:xfrm flipH="1" flipV="1">
            <a:off x="7483475" y="5802630"/>
            <a:ext cx="597535" cy="622935"/>
          </a:xfrm>
          <a:custGeom>
            <a:gdLst>
              <a:gd name="connsiteX0" fmla="*/ 1143000 w 2269958"/>
              <a:gd name="connsiteY0" fmla="*/ 2366210 h 2366210"/>
              <a:gd name="connsiteX1" fmla="*/ 1135481 w 2269958"/>
              <a:gd name="connsiteY1" fmla="*/ 2366210 h 2366210"/>
              <a:gd name="connsiteX2" fmla="*/ 1134477 w 2269958"/>
              <a:gd name="connsiteY2" fmla="*/ 2366210 h 2366210"/>
              <a:gd name="connsiteX3" fmla="*/ 1126958 w 2269958"/>
              <a:gd name="connsiteY3" fmla="*/ 2366210 h 2366210"/>
              <a:gd name="connsiteX4" fmla="*/ 1126958 w 2269958"/>
              <a:gd name="connsiteY4" fmla="*/ 2334032 h 2366210"/>
              <a:gd name="connsiteX5" fmla="*/ 1122531 w 2269958"/>
              <a:gd name="connsiteY5" fmla="*/ 2315087 h 2366210"/>
              <a:gd name="connsiteX6" fmla="*/ 126815 w 2269958"/>
              <a:gd name="connsiteY6" fmla="*/ 1192501 h 2366210"/>
              <a:gd name="connsiteX7" fmla="*/ 103648 w 2269958"/>
              <a:gd name="connsiteY7" fmla="*/ 1191126 h 2366210"/>
              <a:gd name="connsiteX8" fmla="*/ 0 w 2269958"/>
              <a:gd name="connsiteY8" fmla="*/ 1191126 h 2366210"/>
              <a:gd name="connsiteX9" fmla="*/ 0 w 2269958"/>
              <a:gd name="connsiteY9" fmla="*/ 1189971 h 2366210"/>
              <a:gd name="connsiteX10" fmla="*/ 0 w 2269958"/>
              <a:gd name="connsiteY10" fmla="*/ 1176239 h 2366210"/>
              <a:gd name="connsiteX11" fmla="*/ 0 w 2269958"/>
              <a:gd name="connsiteY11" fmla="*/ 1175084 h 2366210"/>
              <a:gd name="connsiteX12" fmla="*/ 103648 w 2269958"/>
              <a:gd name="connsiteY12" fmla="*/ 1175084 h 2366210"/>
              <a:gd name="connsiteX13" fmla="*/ 126815 w 2269958"/>
              <a:gd name="connsiteY13" fmla="*/ 1173709 h 2366210"/>
              <a:gd name="connsiteX14" fmla="*/ 1122531 w 2269958"/>
              <a:gd name="connsiteY14" fmla="*/ 51123 h 2366210"/>
              <a:gd name="connsiteX15" fmla="*/ 1126958 w 2269958"/>
              <a:gd name="connsiteY15" fmla="*/ 32178 h 2366210"/>
              <a:gd name="connsiteX16" fmla="*/ 1126958 w 2269958"/>
              <a:gd name="connsiteY16" fmla="*/ 0 h 2366210"/>
              <a:gd name="connsiteX17" fmla="*/ 1134477 w 2269958"/>
              <a:gd name="connsiteY17" fmla="*/ 0 h 2366210"/>
              <a:gd name="connsiteX18" fmla="*/ 1135481 w 2269958"/>
              <a:gd name="connsiteY18" fmla="*/ 0 h 2366210"/>
              <a:gd name="connsiteX19" fmla="*/ 1143000 w 2269958"/>
              <a:gd name="connsiteY19" fmla="*/ 0 h 2366210"/>
              <a:gd name="connsiteX20" fmla="*/ 1143000 w 2269958"/>
              <a:gd name="connsiteY20" fmla="*/ 32178 h 2366210"/>
              <a:gd name="connsiteX21" fmla="*/ 1147427 w 2269958"/>
              <a:gd name="connsiteY21" fmla="*/ 51123 h 2366210"/>
              <a:gd name="connsiteX22" fmla="*/ 2143143 w 2269958"/>
              <a:gd name="connsiteY22" fmla="*/ 1173709 h 2366210"/>
              <a:gd name="connsiteX23" fmla="*/ 2166310 w 2269958"/>
              <a:gd name="connsiteY23" fmla="*/ 1175084 h 2366210"/>
              <a:gd name="connsiteX24" fmla="*/ 2269958 w 2269958"/>
              <a:gd name="connsiteY24" fmla="*/ 1175084 h 2366210"/>
              <a:gd name="connsiteX25" fmla="*/ 2269958 w 2269958"/>
              <a:gd name="connsiteY25" fmla="*/ 1176239 h 2366210"/>
              <a:gd name="connsiteX26" fmla="*/ 2269958 w 2269958"/>
              <a:gd name="connsiteY26" fmla="*/ 1189971 h 2366210"/>
              <a:gd name="connsiteX27" fmla="*/ 2269958 w 2269958"/>
              <a:gd name="connsiteY27" fmla="*/ 1191126 h 2366210"/>
              <a:gd name="connsiteX28" fmla="*/ 2166310 w 2269958"/>
              <a:gd name="connsiteY28" fmla="*/ 1191126 h 2366210"/>
              <a:gd name="connsiteX29" fmla="*/ 2143143 w 2269958"/>
              <a:gd name="connsiteY29" fmla="*/ 1192501 h 2366210"/>
              <a:gd name="connsiteX30" fmla="*/ 1147427 w 2269958"/>
              <a:gd name="connsiteY30" fmla="*/ 2315087 h 2366210"/>
              <a:gd name="connsiteX31" fmla="*/ 1143000 w 2269958"/>
              <a:gd name="connsiteY31" fmla="*/ 2334032 h 23662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269958" h="2366210">
                <a:moveTo>
                  <a:pt x="1143000" y="2366210"/>
                </a:moveTo>
                <a:lnTo>
                  <a:pt x="1135481" y="2366210"/>
                </a:lnTo>
                <a:lnTo>
                  <a:pt x="1134477" y="2366210"/>
                </a:lnTo>
                <a:lnTo>
                  <a:pt x="1126958" y="2366210"/>
                </a:lnTo>
                <a:lnTo>
                  <a:pt x="1126958" y="2334032"/>
                </a:lnTo>
                <a:lnTo>
                  <a:pt x="1122531" y="2315087"/>
                </a:lnTo>
                <a:cubicBezTo>
                  <a:pt x="954721" y="1693655"/>
                  <a:pt x="575935" y="1246027"/>
                  <a:pt x="126815" y="1192501"/>
                </a:cubicBezTo>
                <a:lnTo>
                  <a:pt x="103648" y="1191126"/>
                </a:lnTo>
                <a:lnTo>
                  <a:pt x="0" y="1191126"/>
                </a:lnTo>
                <a:lnTo>
                  <a:pt x="0" y="1189971"/>
                </a:lnTo>
                <a:lnTo>
                  <a:pt x="0" y="1176239"/>
                </a:lnTo>
                <a:lnTo>
                  <a:pt x="0" y="1175084"/>
                </a:lnTo>
                <a:lnTo>
                  <a:pt x="103648" y="1175084"/>
                </a:lnTo>
                <a:lnTo>
                  <a:pt x="126815" y="1173709"/>
                </a:lnTo>
                <a:cubicBezTo>
                  <a:pt x="575935" y="1120183"/>
                  <a:pt x="954721" y="672555"/>
                  <a:pt x="1122531" y="51123"/>
                </a:cubicBezTo>
                <a:lnTo>
                  <a:pt x="1126958" y="32178"/>
                </a:lnTo>
                <a:lnTo>
                  <a:pt x="1126958" y="0"/>
                </a:lnTo>
                <a:lnTo>
                  <a:pt x="1134477" y="0"/>
                </a:lnTo>
                <a:lnTo>
                  <a:pt x="1135481" y="0"/>
                </a:lnTo>
                <a:lnTo>
                  <a:pt x="1143000" y="0"/>
                </a:lnTo>
                <a:lnTo>
                  <a:pt x="1143000" y="32178"/>
                </a:lnTo>
                <a:lnTo>
                  <a:pt x="1147427" y="51123"/>
                </a:lnTo>
                <a:cubicBezTo>
                  <a:pt x="1315237" y="672555"/>
                  <a:pt x="1694024" y="1120183"/>
                  <a:pt x="2143143" y="1173709"/>
                </a:cubicBezTo>
                <a:lnTo>
                  <a:pt x="2166310" y="1175084"/>
                </a:lnTo>
                <a:lnTo>
                  <a:pt x="2269958" y="1175084"/>
                </a:lnTo>
                <a:lnTo>
                  <a:pt x="2269958" y="1176239"/>
                </a:lnTo>
                <a:lnTo>
                  <a:pt x="2269958" y="1189971"/>
                </a:lnTo>
                <a:lnTo>
                  <a:pt x="2269958" y="1191126"/>
                </a:lnTo>
                <a:lnTo>
                  <a:pt x="2166310" y="1191126"/>
                </a:lnTo>
                <a:lnTo>
                  <a:pt x="2143143" y="1192501"/>
                </a:lnTo>
                <a:cubicBezTo>
                  <a:pt x="1694024" y="1246027"/>
                  <a:pt x="1315237" y="1693655"/>
                  <a:pt x="1147427" y="2315087"/>
                </a:cubicBezTo>
                <a:lnTo>
                  <a:pt x="1143000" y="2334032"/>
                </a:lnTo>
                <a:close/>
              </a:path>
            </a:pathLst>
          </a:custGeom>
          <a:solidFill>
            <a:schemeClr val="accent4"/>
          </a:solidFill>
          <a:ln w="381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42" name="任意多边形: 形状 156"/>
          <p:cNvSpPr/>
          <p:nvPr>
            <p:custDataLst>
              <p:tags r:id="rId22"/>
            </p:custDataLst>
          </p:nvPr>
        </p:nvSpPr>
        <p:spPr>
          <a:xfrm>
            <a:off x="2785745" y="5490845"/>
            <a:ext cx="1158240" cy="1162685"/>
          </a:xfrm>
          <a:custGeom>
            <a:gdLst>
              <a:gd name="connsiteX0" fmla="*/ 1731811 w 1731810"/>
              <a:gd name="connsiteY0" fmla="*/ 869447 h 1738893"/>
              <a:gd name="connsiteX1" fmla="*/ 865905 w 1731810"/>
              <a:gd name="connsiteY1" fmla="*/ 1738894 h 1738893"/>
              <a:gd name="connsiteX2" fmla="*/ 0 w 1731810"/>
              <a:gd name="connsiteY2" fmla="*/ 869447 h 1738893"/>
              <a:gd name="connsiteX3" fmla="*/ 865905 w 1731810"/>
              <a:gd name="connsiteY3" fmla="*/ 0 h 1738893"/>
              <a:gd name="connsiteX4" fmla="*/ 1731811 w 1731810"/>
              <a:gd name="connsiteY4" fmla="*/ 869447 h 173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1810" h="1738893">
                <a:moveTo>
                  <a:pt x="1731811" y="869447"/>
                </a:moveTo>
                <a:cubicBezTo>
                  <a:pt x="1731811" y="1349629"/>
                  <a:pt x="1344132" y="1738894"/>
                  <a:pt x="865905" y="1738894"/>
                </a:cubicBezTo>
                <a:cubicBezTo>
                  <a:pt x="387679" y="1738894"/>
                  <a:pt x="0" y="1349629"/>
                  <a:pt x="0" y="869447"/>
                </a:cubicBezTo>
                <a:cubicBezTo>
                  <a:pt x="0" y="389265"/>
                  <a:pt x="387679" y="0"/>
                  <a:pt x="865905" y="0"/>
                </a:cubicBezTo>
                <a:cubicBezTo>
                  <a:pt x="1344132" y="0"/>
                  <a:pt x="1731811" y="389265"/>
                  <a:pt x="1731811" y="869447"/>
                </a:cubicBezTo>
                <a:close/>
              </a:path>
            </a:pathLst>
          </a:custGeom>
          <a:solidFill>
            <a:schemeClr val="accent4"/>
          </a:solidFill>
          <a:ln w="3175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44" name="任意多边形: 形状 158"/>
          <p:cNvSpPr/>
          <p:nvPr>
            <p:custDataLst>
              <p:tags r:id="rId23"/>
            </p:custDataLst>
          </p:nvPr>
        </p:nvSpPr>
        <p:spPr>
          <a:xfrm>
            <a:off x="3482340" y="5808345"/>
            <a:ext cx="295910" cy="291465"/>
          </a:xfrm>
          <a:custGeom>
            <a:gdLst>
              <a:gd name="connsiteX0" fmla="*/ 113052 w 442150"/>
              <a:gd name="connsiteY0" fmla="*/ 3728 h 435795"/>
              <a:gd name="connsiteX1" fmla="*/ 213986 w 442150"/>
              <a:gd name="connsiteY1" fmla="*/ 23206 h 435795"/>
              <a:gd name="connsiteX2" fmla="*/ 260026 w 442150"/>
              <a:gd name="connsiteY2" fmla="*/ 86954 h 435795"/>
              <a:gd name="connsiteX3" fmla="*/ 267109 w 442150"/>
              <a:gd name="connsiteY3" fmla="*/ 129452 h 435795"/>
              <a:gd name="connsiteX4" fmla="*/ 309608 w 442150"/>
              <a:gd name="connsiteY4" fmla="*/ 120599 h 435795"/>
              <a:gd name="connsiteX5" fmla="*/ 385751 w 442150"/>
              <a:gd name="connsiteY5" fmla="*/ 141848 h 435795"/>
              <a:gd name="connsiteX6" fmla="*/ 440644 w 442150"/>
              <a:gd name="connsiteY6" fmla="*/ 228615 h 435795"/>
              <a:gd name="connsiteX7" fmla="*/ 415854 w 442150"/>
              <a:gd name="connsiteY7" fmla="*/ 333091 h 435795"/>
              <a:gd name="connsiteX8" fmla="*/ 313149 w 442150"/>
              <a:gd name="connsiteY8" fmla="*/ 402151 h 435795"/>
              <a:gd name="connsiteX9" fmla="*/ 155551 w 442150"/>
              <a:gd name="connsiteY9" fmla="*/ 426941 h 435795"/>
              <a:gd name="connsiteX10" fmla="*/ 84720 w 442150"/>
              <a:gd name="connsiteY10" fmla="*/ 435795 h 435795"/>
              <a:gd name="connsiteX11" fmla="*/ 65242 w 442150"/>
              <a:gd name="connsiteY11" fmla="*/ 430483 h 435795"/>
              <a:gd name="connsiteX12" fmla="*/ 54617 w 442150"/>
              <a:gd name="connsiteY12" fmla="*/ 414546 h 435795"/>
              <a:gd name="connsiteX13" fmla="*/ 36909 w 442150"/>
              <a:gd name="connsiteY13" fmla="*/ 345486 h 435795"/>
              <a:gd name="connsiteX14" fmla="*/ 1494 w 442150"/>
              <a:gd name="connsiteY14" fmla="*/ 187888 h 435795"/>
              <a:gd name="connsiteX15" fmla="*/ 28056 w 442150"/>
              <a:gd name="connsiteY15" fmla="*/ 65705 h 435795"/>
              <a:gd name="connsiteX16" fmla="*/ 113052 w 442150"/>
              <a:gd name="connsiteY16" fmla="*/ 3728 h 435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2150" h="435795">
                <a:moveTo>
                  <a:pt x="113052" y="3728"/>
                </a:moveTo>
                <a:cubicBezTo>
                  <a:pt x="148468" y="-5126"/>
                  <a:pt x="183883" y="1957"/>
                  <a:pt x="213986" y="23206"/>
                </a:cubicBezTo>
                <a:cubicBezTo>
                  <a:pt x="237006" y="39143"/>
                  <a:pt x="252943" y="60393"/>
                  <a:pt x="260026" y="86954"/>
                </a:cubicBezTo>
                <a:cubicBezTo>
                  <a:pt x="263568" y="101120"/>
                  <a:pt x="267109" y="115286"/>
                  <a:pt x="267109" y="129452"/>
                </a:cubicBezTo>
                <a:cubicBezTo>
                  <a:pt x="281275" y="124140"/>
                  <a:pt x="295441" y="120599"/>
                  <a:pt x="309608" y="120599"/>
                </a:cubicBezTo>
                <a:cubicBezTo>
                  <a:pt x="337940" y="118828"/>
                  <a:pt x="362731" y="125911"/>
                  <a:pt x="385751" y="141848"/>
                </a:cubicBezTo>
                <a:cubicBezTo>
                  <a:pt x="415854" y="163097"/>
                  <a:pt x="435332" y="193200"/>
                  <a:pt x="440644" y="228615"/>
                </a:cubicBezTo>
                <a:cubicBezTo>
                  <a:pt x="445957" y="264031"/>
                  <a:pt x="437103" y="301217"/>
                  <a:pt x="415854" y="333091"/>
                </a:cubicBezTo>
                <a:cubicBezTo>
                  <a:pt x="392834" y="366735"/>
                  <a:pt x="360960" y="387985"/>
                  <a:pt x="313149" y="402151"/>
                </a:cubicBezTo>
                <a:cubicBezTo>
                  <a:pt x="270651" y="414546"/>
                  <a:pt x="217528" y="421629"/>
                  <a:pt x="155551" y="426941"/>
                </a:cubicBezTo>
                <a:cubicBezTo>
                  <a:pt x="134302" y="428712"/>
                  <a:pt x="111282" y="432254"/>
                  <a:pt x="84720" y="435795"/>
                </a:cubicBezTo>
                <a:cubicBezTo>
                  <a:pt x="77637" y="435795"/>
                  <a:pt x="70554" y="435795"/>
                  <a:pt x="65242" y="430483"/>
                </a:cubicBezTo>
                <a:cubicBezTo>
                  <a:pt x="59929" y="426941"/>
                  <a:pt x="56388" y="421629"/>
                  <a:pt x="54617" y="414546"/>
                </a:cubicBezTo>
                <a:cubicBezTo>
                  <a:pt x="47534" y="389755"/>
                  <a:pt x="42222" y="366735"/>
                  <a:pt x="36909" y="345486"/>
                </a:cubicBezTo>
                <a:cubicBezTo>
                  <a:pt x="20973" y="285280"/>
                  <a:pt x="6806" y="232157"/>
                  <a:pt x="1494" y="187888"/>
                </a:cubicBezTo>
                <a:cubicBezTo>
                  <a:pt x="-3818" y="138306"/>
                  <a:pt x="5036" y="99349"/>
                  <a:pt x="28056" y="65705"/>
                </a:cubicBezTo>
                <a:cubicBezTo>
                  <a:pt x="47534" y="33831"/>
                  <a:pt x="77637" y="12582"/>
                  <a:pt x="113052" y="3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46" name="任意多边形: 形状 159"/>
          <p:cNvSpPr/>
          <p:nvPr>
            <p:custDataLst>
              <p:tags r:id="rId24"/>
            </p:custDataLst>
          </p:nvPr>
        </p:nvSpPr>
        <p:spPr>
          <a:xfrm>
            <a:off x="3056890" y="5719445"/>
            <a:ext cx="313055" cy="281940"/>
          </a:xfrm>
          <a:custGeom>
            <a:gdLst>
              <a:gd name="connsiteX0" fmla="*/ 433838 w 468023"/>
              <a:gd name="connsiteY0" fmla="*/ 40728 h 421442"/>
              <a:gd name="connsiteX1" fmla="*/ 339987 w 468023"/>
              <a:gd name="connsiteY1" fmla="*/ 0 h 421442"/>
              <a:gd name="connsiteX2" fmla="*/ 265615 w 468023"/>
              <a:gd name="connsiteY2" fmla="*/ 26562 h 421442"/>
              <a:gd name="connsiteX3" fmla="*/ 235512 w 468023"/>
              <a:gd name="connsiteY3" fmla="*/ 58435 h 421442"/>
              <a:gd name="connsiteX4" fmla="*/ 205409 w 468023"/>
              <a:gd name="connsiteY4" fmla="*/ 26562 h 421442"/>
              <a:gd name="connsiteX5" fmla="*/ 131037 w 468023"/>
              <a:gd name="connsiteY5" fmla="*/ 1771 h 421442"/>
              <a:gd name="connsiteX6" fmla="*/ 37186 w 468023"/>
              <a:gd name="connsiteY6" fmla="*/ 42498 h 421442"/>
              <a:gd name="connsiteX7" fmla="*/ 0 w 468023"/>
              <a:gd name="connsiteY7" fmla="*/ 143432 h 421442"/>
              <a:gd name="connsiteX8" fmla="*/ 46040 w 468023"/>
              <a:gd name="connsiteY8" fmla="*/ 258532 h 421442"/>
              <a:gd name="connsiteX9" fmla="*/ 162911 w 468023"/>
              <a:gd name="connsiteY9" fmla="*/ 368320 h 421442"/>
              <a:gd name="connsiteX10" fmla="*/ 216034 w 468023"/>
              <a:gd name="connsiteY10" fmla="*/ 414360 h 421442"/>
              <a:gd name="connsiteX11" fmla="*/ 233741 w 468023"/>
              <a:gd name="connsiteY11" fmla="*/ 421443 h 421442"/>
              <a:gd name="connsiteX12" fmla="*/ 251449 w 468023"/>
              <a:gd name="connsiteY12" fmla="*/ 414360 h 421442"/>
              <a:gd name="connsiteX13" fmla="*/ 304572 w 468023"/>
              <a:gd name="connsiteY13" fmla="*/ 368320 h 421442"/>
              <a:gd name="connsiteX14" fmla="*/ 421443 w 468023"/>
              <a:gd name="connsiteY14" fmla="*/ 256761 h 421442"/>
              <a:gd name="connsiteX15" fmla="*/ 467483 w 468023"/>
              <a:gd name="connsiteY15" fmla="*/ 141661 h 421442"/>
              <a:gd name="connsiteX16" fmla="*/ 433838 w 468023"/>
              <a:gd name="connsiteY16" fmla="*/ 40728 h 4214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8023" h="421442">
                <a:moveTo>
                  <a:pt x="433838" y="40728"/>
                </a:moveTo>
                <a:cubicBezTo>
                  <a:pt x="409047" y="14166"/>
                  <a:pt x="375403" y="0"/>
                  <a:pt x="339987" y="0"/>
                </a:cubicBezTo>
                <a:cubicBezTo>
                  <a:pt x="313426" y="0"/>
                  <a:pt x="288635" y="8854"/>
                  <a:pt x="265615" y="26562"/>
                </a:cubicBezTo>
                <a:cubicBezTo>
                  <a:pt x="254990" y="35415"/>
                  <a:pt x="244366" y="46040"/>
                  <a:pt x="235512" y="58435"/>
                </a:cubicBezTo>
                <a:cubicBezTo>
                  <a:pt x="226658" y="46040"/>
                  <a:pt x="216034" y="35415"/>
                  <a:pt x="205409" y="26562"/>
                </a:cubicBezTo>
                <a:cubicBezTo>
                  <a:pt x="184160" y="8854"/>
                  <a:pt x="159369" y="1771"/>
                  <a:pt x="131037" y="1771"/>
                </a:cubicBezTo>
                <a:cubicBezTo>
                  <a:pt x="93851" y="1771"/>
                  <a:pt x="61977" y="15937"/>
                  <a:pt x="37186" y="42498"/>
                </a:cubicBezTo>
                <a:cubicBezTo>
                  <a:pt x="12395" y="69060"/>
                  <a:pt x="0" y="104475"/>
                  <a:pt x="0" y="143432"/>
                </a:cubicBezTo>
                <a:cubicBezTo>
                  <a:pt x="0" y="184160"/>
                  <a:pt x="14166" y="219575"/>
                  <a:pt x="46040" y="258532"/>
                </a:cubicBezTo>
                <a:cubicBezTo>
                  <a:pt x="74372" y="293947"/>
                  <a:pt x="115100" y="327592"/>
                  <a:pt x="162911" y="368320"/>
                </a:cubicBezTo>
                <a:cubicBezTo>
                  <a:pt x="178848" y="382486"/>
                  <a:pt x="196555" y="398423"/>
                  <a:pt x="216034" y="414360"/>
                </a:cubicBezTo>
                <a:cubicBezTo>
                  <a:pt x="221346" y="417901"/>
                  <a:pt x="226658" y="421443"/>
                  <a:pt x="233741" y="421443"/>
                </a:cubicBezTo>
                <a:cubicBezTo>
                  <a:pt x="240824" y="421443"/>
                  <a:pt x="246137" y="419672"/>
                  <a:pt x="251449" y="414360"/>
                </a:cubicBezTo>
                <a:cubicBezTo>
                  <a:pt x="270927" y="396652"/>
                  <a:pt x="288635" y="382486"/>
                  <a:pt x="304572" y="368320"/>
                </a:cubicBezTo>
                <a:cubicBezTo>
                  <a:pt x="352383" y="327592"/>
                  <a:pt x="393110" y="292177"/>
                  <a:pt x="421443" y="256761"/>
                </a:cubicBezTo>
                <a:cubicBezTo>
                  <a:pt x="453316" y="217804"/>
                  <a:pt x="467483" y="180618"/>
                  <a:pt x="467483" y="141661"/>
                </a:cubicBezTo>
                <a:cubicBezTo>
                  <a:pt x="471024" y="102705"/>
                  <a:pt x="456858" y="65518"/>
                  <a:pt x="433838" y="40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48" name="任意多边形: 形状 161"/>
          <p:cNvSpPr/>
          <p:nvPr>
            <p:custDataLst>
              <p:tags r:id="rId25"/>
            </p:custDataLst>
          </p:nvPr>
        </p:nvSpPr>
        <p:spPr>
          <a:xfrm>
            <a:off x="3038475" y="6043930"/>
            <a:ext cx="600075" cy="400050"/>
          </a:xfrm>
          <a:custGeom>
            <a:gdLst>
              <a:gd name="connsiteX0" fmla="*/ 22020 w 896779"/>
              <a:gd name="connsiteY0" fmla="*/ 0 h 598535"/>
              <a:gd name="connsiteX1" fmla="*/ 454087 w 896779"/>
              <a:gd name="connsiteY1" fmla="*/ 598519 h 598535"/>
              <a:gd name="connsiteX2" fmla="*/ 896779 w 896779"/>
              <a:gd name="connsiteY2" fmla="*/ 269157 h 598535"/>
              <a:gd name="connsiteX3" fmla="*/ 22020 w 896779"/>
              <a:gd name="connsiteY3" fmla="*/ 0 h 5985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779" h="598535">
                <a:moveTo>
                  <a:pt x="22020" y="0"/>
                </a:moveTo>
                <a:cubicBezTo>
                  <a:pt x="-71831" y="293947"/>
                  <a:pt x="145974" y="594978"/>
                  <a:pt x="454087" y="598519"/>
                </a:cubicBezTo>
                <a:cubicBezTo>
                  <a:pt x="663038" y="600290"/>
                  <a:pt x="840115" y="460399"/>
                  <a:pt x="896779" y="269157"/>
                </a:cubicBezTo>
                <a:lnTo>
                  <a:pt x="22020" y="0"/>
                </a:lnTo>
                <a:close/>
              </a:path>
            </a:pathLst>
          </a:custGeom>
          <a:solidFill>
            <a:srgbClr val="FFFFFF"/>
          </a:solidFill>
          <a:ln w="17689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50" name="任意多边形: 形状 162"/>
          <p:cNvSpPr/>
          <p:nvPr>
            <p:custDataLst>
              <p:tags r:id="rId26"/>
            </p:custDataLst>
          </p:nvPr>
        </p:nvSpPr>
        <p:spPr>
          <a:xfrm>
            <a:off x="3027680" y="6031865"/>
            <a:ext cx="622935" cy="424180"/>
          </a:xfrm>
          <a:custGeom>
            <a:gdLst>
              <a:gd name="connsiteX0" fmla="*/ 475947 w 931373"/>
              <a:gd name="connsiteY0" fmla="*/ 634274 h 634273"/>
              <a:gd name="connsiteX1" fmla="*/ 472405 w 931373"/>
              <a:gd name="connsiteY1" fmla="*/ 634274 h 634273"/>
              <a:gd name="connsiteX2" fmla="*/ 91690 w 931373"/>
              <a:gd name="connsiteY2" fmla="*/ 437719 h 634273"/>
              <a:gd name="connsiteX3" fmla="*/ 22630 w 931373"/>
              <a:gd name="connsiteY3" fmla="*/ 12735 h 634273"/>
              <a:gd name="connsiteX4" fmla="*/ 43879 w 931373"/>
              <a:gd name="connsiteY4" fmla="*/ 339 h 634273"/>
              <a:gd name="connsiteX5" fmla="*/ 918639 w 931373"/>
              <a:gd name="connsiteY5" fmla="*/ 269496 h 634273"/>
              <a:gd name="connsiteX6" fmla="*/ 931034 w 931373"/>
              <a:gd name="connsiteY6" fmla="*/ 290745 h 634273"/>
              <a:gd name="connsiteX7" fmla="*/ 475947 w 931373"/>
              <a:gd name="connsiteY7" fmla="*/ 634274 h 634273"/>
              <a:gd name="connsiteX8" fmla="*/ 50963 w 931373"/>
              <a:gd name="connsiteY8" fmla="*/ 39296 h 634273"/>
              <a:gd name="connsiteX9" fmla="*/ 120022 w 931373"/>
              <a:gd name="connsiteY9" fmla="*/ 416470 h 634273"/>
              <a:gd name="connsiteX10" fmla="*/ 472405 w 931373"/>
              <a:gd name="connsiteY10" fmla="*/ 597088 h 634273"/>
              <a:gd name="connsiteX11" fmla="*/ 475947 w 931373"/>
              <a:gd name="connsiteY11" fmla="*/ 597088 h 634273"/>
              <a:gd name="connsiteX12" fmla="*/ 892077 w 931373"/>
              <a:gd name="connsiteY12" fmla="*/ 297828 h 634273"/>
              <a:gd name="connsiteX13" fmla="*/ 50963 w 931373"/>
              <a:gd name="connsiteY13" fmla="*/ 39296 h 6342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1373" h="634273">
                <a:moveTo>
                  <a:pt x="475947" y="634274"/>
                </a:moveTo>
                <a:cubicBezTo>
                  <a:pt x="474176" y="634274"/>
                  <a:pt x="474176" y="634274"/>
                  <a:pt x="472405" y="634274"/>
                </a:cubicBezTo>
                <a:cubicBezTo>
                  <a:pt x="320119" y="632503"/>
                  <a:pt x="181999" y="561673"/>
                  <a:pt x="91690" y="437719"/>
                </a:cubicBezTo>
                <a:cubicBezTo>
                  <a:pt x="1381" y="313765"/>
                  <a:pt x="-23410" y="157938"/>
                  <a:pt x="22630" y="12735"/>
                </a:cubicBezTo>
                <a:cubicBezTo>
                  <a:pt x="26172" y="3881"/>
                  <a:pt x="35026" y="-1432"/>
                  <a:pt x="43879" y="339"/>
                </a:cubicBezTo>
                <a:lnTo>
                  <a:pt x="918639" y="269496"/>
                </a:lnTo>
                <a:cubicBezTo>
                  <a:pt x="927492" y="273037"/>
                  <a:pt x="932805" y="281891"/>
                  <a:pt x="931034" y="290745"/>
                </a:cubicBezTo>
                <a:cubicBezTo>
                  <a:pt x="872599" y="492613"/>
                  <a:pt x="684897" y="634274"/>
                  <a:pt x="475947" y="634274"/>
                </a:cubicBezTo>
                <a:close/>
                <a:moveTo>
                  <a:pt x="50963" y="39296"/>
                </a:moveTo>
                <a:cubicBezTo>
                  <a:pt x="15547" y="170333"/>
                  <a:pt x="40338" y="306682"/>
                  <a:pt x="120022" y="416470"/>
                </a:cubicBezTo>
                <a:cubicBezTo>
                  <a:pt x="203249" y="531569"/>
                  <a:pt x="330744" y="597088"/>
                  <a:pt x="472405" y="597088"/>
                </a:cubicBezTo>
                <a:cubicBezTo>
                  <a:pt x="474176" y="597088"/>
                  <a:pt x="474176" y="597088"/>
                  <a:pt x="475947" y="597088"/>
                </a:cubicBezTo>
                <a:cubicBezTo>
                  <a:pt x="663648" y="597088"/>
                  <a:pt x="831871" y="474905"/>
                  <a:pt x="892077" y="297828"/>
                </a:cubicBezTo>
                <a:lnTo>
                  <a:pt x="50963" y="39296"/>
                </a:lnTo>
                <a:close/>
              </a:path>
            </a:pathLst>
          </a:custGeom>
          <a:solidFill>
            <a:srgbClr val="000000"/>
          </a:solidFill>
          <a:ln w="17689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52" name="日期占位符 2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54" name="页脚占位符 3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956" name="灯片编号占位符 4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958" name="矩形 21"/>
          <p:cNvSpPr/>
          <p:nvPr>
            <p:custDataLst>
              <p:tags r:id="rId1"/>
            </p:custDataLst>
          </p:nvPr>
        </p:nvSpPr>
        <p:spPr>
          <a:xfrm>
            <a:off x="0" y="-635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95" name="图片 3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30395" t="23896" r="36521" b="53239"/>
          <a:stretch>
            <a:fillRect/>
          </a:stretch>
        </p:blipFill>
        <p:spPr>
          <a:xfrm>
            <a:off x="7756525" y="3773805"/>
            <a:ext cx="4435475" cy="3084195"/>
          </a:xfrm>
          <a:custGeom>
            <a:gdLst>
              <a:gd name="connsiteX0" fmla="*/ 0 w 4435642"/>
              <a:gd name="connsiteY0" fmla="*/ 0 h 3084093"/>
              <a:gd name="connsiteX1" fmla="*/ 4435642 w 4435642"/>
              <a:gd name="connsiteY1" fmla="*/ 0 h 3084093"/>
              <a:gd name="connsiteX2" fmla="*/ 4435642 w 4435642"/>
              <a:gd name="connsiteY2" fmla="*/ 3084093 h 3084093"/>
              <a:gd name="connsiteX3" fmla="*/ 0 w 4435642"/>
              <a:gd name="connsiteY3" fmla="*/ 3084093 h 30840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5642" h="3084093">
                <a:moveTo>
                  <a:pt x="0" y="0"/>
                </a:moveTo>
                <a:lnTo>
                  <a:pt x="4435642" y="0"/>
                </a:lnTo>
                <a:lnTo>
                  <a:pt x="4435642" y="3084093"/>
                </a:lnTo>
                <a:lnTo>
                  <a:pt x="0" y="3084093"/>
                </a:lnTo>
                <a:close/>
              </a:path>
            </a:pathLst>
          </a:custGeom>
        </p:spPr>
      </p:pic>
      <p:pic>
        <p:nvPicPr>
          <p:cNvPr id="2097197" name="图片 3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t="35067"/>
          <a:stretch>
            <a:fillRect/>
          </a:stretch>
        </p:blipFill>
        <p:spPr>
          <a:xfrm rot="5400000">
            <a:off x="9940925" y="1543685"/>
            <a:ext cx="36830" cy="4465320"/>
          </a:xfrm>
          <a:custGeom>
            <a:gdLst>
              <a:gd name="connsiteX0" fmla="*/ 0 w 36579"/>
              <a:gd name="connsiteY0" fmla="*/ 4465351 h 4465351"/>
              <a:gd name="connsiteX1" fmla="*/ 0 w 36579"/>
              <a:gd name="connsiteY1" fmla="*/ 0 h 4465351"/>
              <a:gd name="connsiteX2" fmla="*/ 36579 w 36579"/>
              <a:gd name="connsiteY2" fmla="*/ 0 h 4465351"/>
              <a:gd name="connsiteX3" fmla="*/ 36579 w 36579"/>
              <a:gd name="connsiteY3" fmla="*/ 4465351 h 4465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9" h="4465351">
                <a:moveTo>
                  <a:pt x="0" y="4465351"/>
                </a:moveTo>
                <a:lnTo>
                  <a:pt x="0" y="0"/>
                </a:lnTo>
                <a:lnTo>
                  <a:pt x="36579" y="0"/>
                </a:lnTo>
                <a:lnTo>
                  <a:pt x="36579" y="4465351"/>
                </a:lnTo>
                <a:close/>
              </a:path>
            </a:pathLst>
          </a:custGeom>
        </p:spPr>
      </p:pic>
      <p:pic>
        <p:nvPicPr>
          <p:cNvPr id="2097199" name="图片 5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48250" y="-9525"/>
            <a:ext cx="36830" cy="6877050"/>
          </a:xfrm>
          <a:prstGeom prst="rect">
            <a:avLst/>
          </a:prstGeom>
        </p:spPr>
      </p:pic>
      <p:pic>
        <p:nvPicPr>
          <p:cNvPr id="2097201" name="图片 14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"/>
          <a:srcRect l="30395" t="23896" r="31909" b="25259"/>
          <a:stretch>
            <a:fillRect/>
          </a:stretch>
        </p:blipFill>
        <p:spPr>
          <a:xfrm>
            <a:off x="0" y="0"/>
            <a:ext cx="5053965" cy="6858000"/>
          </a:xfrm>
          <a:prstGeom prst="rect">
            <a:avLst/>
          </a:prstGeom>
        </p:spPr>
      </p:pic>
      <p:pic>
        <p:nvPicPr>
          <p:cNvPr id="2097203" name="图片 14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45730" y="-19050"/>
            <a:ext cx="36830" cy="6877050"/>
          </a:xfrm>
          <a:prstGeom prst="rect">
            <a:avLst/>
          </a:prstGeom>
        </p:spPr>
      </p:pic>
      <p:sp>
        <p:nvSpPr>
          <p:cNvPr id="1048960" name="矩形 142"/>
          <p:cNvSpPr/>
          <p:nvPr>
            <p:custDataLst>
              <p:tags r:id="rId9"/>
            </p:custDataLst>
          </p:nvPr>
        </p:nvSpPr>
        <p:spPr>
          <a:xfrm>
            <a:off x="433070" y="1480185"/>
            <a:ext cx="9776460" cy="4295140"/>
          </a:xfrm>
          <a:prstGeom prst="rect">
            <a:avLst/>
          </a:pr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pic>
        <p:nvPicPr>
          <p:cNvPr id="2097205" name="图片 5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rcRect l="393" t="99" r="37087" b="14560"/>
          <a:stretch>
            <a:fillRect/>
          </a:stretch>
        </p:blipFill>
        <p:spPr>
          <a:xfrm>
            <a:off x="445135" y="1515745"/>
            <a:ext cx="9757410" cy="4234815"/>
          </a:xfrm>
          <a:prstGeom prst="rect">
            <a:avLst/>
          </a:prstGeom>
        </p:spPr>
      </p:pic>
      <p:sp>
        <p:nvSpPr>
          <p:cNvPr id="1048962" name="矩形 292"/>
          <p:cNvSpPr/>
          <p:nvPr>
            <p:custDataLst>
              <p:tags r:id="rId12"/>
            </p:custDataLst>
          </p:nvPr>
        </p:nvSpPr>
        <p:spPr>
          <a:xfrm>
            <a:off x="10309225" y="1483995"/>
            <a:ext cx="1495425" cy="2753360"/>
          </a:xfrm>
          <a:prstGeom prst="rect">
            <a:avLst/>
          </a:prstGeom>
          <a:solidFill>
            <a:schemeClr val="accent4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64" name="任意多边形: 形状 156"/>
          <p:cNvSpPr/>
          <p:nvPr>
            <p:custDataLst>
              <p:tags r:id="rId13"/>
            </p:custDataLst>
          </p:nvPr>
        </p:nvSpPr>
        <p:spPr>
          <a:xfrm>
            <a:off x="8464550" y="726440"/>
            <a:ext cx="1158240" cy="1162685"/>
          </a:xfrm>
          <a:custGeom>
            <a:gdLst>
              <a:gd name="connsiteX0" fmla="*/ 1731811 w 1731810"/>
              <a:gd name="connsiteY0" fmla="*/ 869447 h 1738893"/>
              <a:gd name="connsiteX1" fmla="*/ 865905 w 1731810"/>
              <a:gd name="connsiteY1" fmla="*/ 1738894 h 1738893"/>
              <a:gd name="connsiteX2" fmla="*/ 0 w 1731810"/>
              <a:gd name="connsiteY2" fmla="*/ 869447 h 1738893"/>
              <a:gd name="connsiteX3" fmla="*/ 865905 w 1731810"/>
              <a:gd name="connsiteY3" fmla="*/ 0 h 1738893"/>
              <a:gd name="connsiteX4" fmla="*/ 1731811 w 1731810"/>
              <a:gd name="connsiteY4" fmla="*/ 869447 h 173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1810" h="1738893">
                <a:moveTo>
                  <a:pt x="1731811" y="869447"/>
                </a:moveTo>
                <a:cubicBezTo>
                  <a:pt x="1731811" y="1349629"/>
                  <a:pt x="1344132" y="1738894"/>
                  <a:pt x="865905" y="1738894"/>
                </a:cubicBezTo>
                <a:cubicBezTo>
                  <a:pt x="387679" y="1738894"/>
                  <a:pt x="0" y="1349629"/>
                  <a:pt x="0" y="869447"/>
                </a:cubicBezTo>
                <a:cubicBezTo>
                  <a:pt x="0" y="389265"/>
                  <a:pt x="387679" y="0"/>
                  <a:pt x="865905" y="0"/>
                </a:cubicBezTo>
                <a:cubicBezTo>
                  <a:pt x="1344132" y="0"/>
                  <a:pt x="1731811" y="389265"/>
                  <a:pt x="1731811" y="869447"/>
                </a:cubicBezTo>
                <a:close/>
              </a:path>
            </a:pathLst>
          </a:custGeom>
          <a:solidFill>
            <a:schemeClr val="accent4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66" name="任意多边形: 形状 158"/>
          <p:cNvSpPr/>
          <p:nvPr>
            <p:custDataLst>
              <p:tags r:id="rId14"/>
            </p:custDataLst>
          </p:nvPr>
        </p:nvSpPr>
        <p:spPr>
          <a:xfrm>
            <a:off x="9161145" y="1043940"/>
            <a:ext cx="295910" cy="291465"/>
          </a:xfrm>
          <a:custGeom>
            <a:gdLst>
              <a:gd name="connsiteX0" fmla="*/ 113052 w 442150"/>
              <a:gd name="connsiteY0" fmla="*/ 3728 h 435795"/>
              <a:gd name="connsiteX1" fmla="*/ 213986 w 442150"/>
              <a:gd name="connsiteY1" fmla="*/ 23206 h 435795"/>
              <a:gd name="connsiteX2" fmla="*/ 260026 w 442150"/>
              <a:gd name="connsiteY2" fmla="*/ 86954 h 435795"/>
              <a:gd name="connsiteX3" fmla="*/ 267109 w 442150"/>
              <a:gd name="connsiteY3" fmla="*/ 129452 h 435795"/>
              <a:gd name="connsiteX4" fmla="*/ 309608 w 442150"/>
              <a:gd name="connsiteY4" fmla="*/ 120599 h 435795"/>
              <a:gd name="connsiteX5" fmla="*/ 385751 w 442150"/>
              <a:gd name="connsiteY5" fmla="*/ 141848 h 435795"/>
              <a:gd name="connsiteX6" fmla="*/ 440644 w 442150"/>
              <a:gd name="connsiteY6" fmla="*/ 228615 h 435795"/>
              <a:gd name="connsiteX7" fmla="*/ 415854 w 442150"/>
              <a:gd name="connsiteY7" fmla="*/ 333091 h 435795"/>
              <a:gd name="connsiteX8" fmla="*/ 313149 w 442150"/>
              <a:gd name="connsiteY8" fmla="*/ 402151 h 435795"/>
              <a:gd name="connsiteX9" fmla="*/ 155551 w 442150"/>
              <a:gd name="connsiteY9" fmla="*/ 426941 h 435795"/>
              <a:gd name="connsiteX10" fmla="*/ 84720 w 442150"/>
              <a:gd name="connsiteY10" fmla="*/ 435795 h 435795"/>
              <a:gd name="connsiteX11" fmla="*/ 65242 w 442150"/>
              <a:gd name="connsiteY11" fmla="*/ 430483 h 435795"/>
              <a:gd name="connsiteX12" fmla="*/ 54617 w 442150"/>
              <a:gd name="connsiteY12" fmla="*/ 414546 h 435795"/>
              <a:gd name="connsiteX13" fmla="*/ 36909 w 442150"/>
              <a:gd name="connsiteY13" fmla="*/ 345486 h 435795"/>
              <a:gd name="connsiteX14" fmla="*/ 1494 w 442150"/>
              <a:gd name="connsiteY14" fmla="*/ 187888 h 435795"/>
              <a:gd name="connsiteX15" fmla="*/ 28056 w 442150"/>
              <a:gd name="connsiteY15" fmla="*/ 65705 h 435795"/>
              <a:gd name="connsiteX16" fmla="*/ 113052 w 442150"/>
              <a:gd name="connsiteY16" fmla="*/ 3728 h 435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2150" h="435795">
                <a:moveTo>
                  <a:pt x="113052" y="3728"/>
                </a:moveTo>
                <a:cubicBezTo>
                  <a:pt x="148468" y="-5126"/>
                  <a:pt x="183883" y="1957"/>
                  <a:pt x="213986" y="23206"/>
                </a:cubicBezTo>
                <a:cubicBezTo>
                  <a:pt x="237006" y="39143"/>
                  <a:pt x="252943" y="60393"/>
                  <a:pt x="260026" y="86954"/>
                </a:cubicBezTo>
                <a:cubicBezTo>
                  <a:pt x="263568" y="101120"/>
                  <a:pt x="267109" y="115286"/>
                  <a:pt x="267109" y="129452"/>
                </a:cubicBezTo>
                <a:cubicBezTo>
                  <a:pt x="281275" y="124140"/>
                  <a:pt x="295441" y="120599"/>
                  <a:pt x="309608" y="120599"/>
                </a:cubicBezTo>
                <a:cubicBezTo>
                  <a:pt x="337940" y="118828"/>
                  <a:pt x="362731" y="125911"/>
                  <a:pt x="385751" y="141848"/>
                </a:cubicBezTo>
                <a:cubicBezTo>
                  <a:pt x="415854" y="163097"/>
                  <a:pt x="435332" y="193200"/>
                  <a:pt x="440644" y="228615"/>
                </a:cubicBezTo>
                <a:cubicBezTo>
                  <a:pt x="445957" y="264031"/>
                  <a:pt x="437103" y="301217"/>
                  <a:pt x="415854" y="333091"/>
                </a:cubicBezTo>
                <a:cubicBezTo>
                  <a:pt x="392834" y="366735"/>
                  <a:pt x="360960" y="387985"/>
                  <a:pt x="313149" y="402151"/>
                </a:cubicBezTo>
                <a:cubicBezTo>
                  <a:pt x="270651" y="414546"/>
                  <a:pt x="217528" y="421629"/>
                  <a:pt x="155551" y="426941"/>
                </a:cubicBezTo>
                <a:cubicBezTo>
                  <a:pt x="134302" y="428712"/>
                  <a:pt x="111282" y="432254"/>
                  <a:pt x="84720" y="435795"/>
                </a:cubicBezTo>
                <a:cubicBezTo>
                  <a:pt x="77637" y="435795"/>
                  <a:pt x="70554" y="435795"/>
                  <a:pt x="65242" y="430483"/>
                </a:cubicBezTo>
                <a:cubicBezTo>
                  <a:pt x="59929" y="426941"/>
                  <a:pt x="56388" y="421629"/>
                  <a:pt x="54617" y="414546"/>
                </a:cubicBezTo>
                <a:cubicBezTo>
                  <a:pt x="47534" y="389755"/>
                  <a:pt x="42222" y="366735"/>
                  <a:pt x="36909" y="345486"/>
                </a:cubicBezTo>
                <a:cubicBezTo>
                  <a:pt x="20973" y="285280"/>
                  <a:pt x="6806" y="232157"/>
                  <a:pt x="1494" y="187888"/>
                </a:cubicBezTo>
                <a:cubicBezTo>
                  <a:pt x="-3818" y="138306"/>
                  <a:pt x="5036" y="99349"/>
                  <a:pt x="28056" y="65705"/>
                </a:cubicBezTo>
                <a:cubicBezTo>
                  <a:pt x="47534" y="33831"/>
                  <a:pt x="77637" y="12582"/>
                  <a:pt x="113052" y="3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68" name="任意多边形: 形状 159"/>
          <p:cNvSpPr/>
          <p:nvPr>
            <p:custDataLst>
              <p:tags r:id="rId15"/>
            </p:custDataLst>
          </p:nvPr>
        </p:nvSpPr>
        <p:spPr>
          <a:xfrm>
            <a:off x="8735695" y="955040"/>
            <a:ext cx="313055" cy="281940"/>
          </a:xfrm>
          <a:custGeom>
            <a:gdLst>
              <a:gd name="connsiteX0" fmla="*/ 433838 w 468023"/>
              <a:gd name="connsiteY0" fmla="*/ 40728 h 421442"/>
              <a:gd name="connsiteX1" fmla="*/ 339987 w 468023"/>
              <a:gd name="connsiteY1" fmla="*/ 0 h 421442"/>
              <a:gd name="connsiteX2" fmla="*/ 265615 w 468023"/>
              <a:gd name="connsiteY2" fmla="*/ 26562 h 421442"/>
              <a:gd name="connsiteX3" fmla="*/ 235512 w 468023"/>
              <a:gd name="connsiteY3" fmla="*/ 58435 h 421442"/>
              <a:gd name="connsiteX4" fmla="*/ 205409 w 468023"/>
              <a:gd name="connsiteY4" fmla="*/ 26562 h 421442"/>
              <a:gd name="connsiteX5" fmla="*/ 131037 w 468023"/>
              <a:gd name="connsiteY5" fmla="*/ 1771 h 421442"/>
              <a:gd name="connsiteX6" fmla="*/ 37186 w 468023"/>
              <a:gd name="connsiteY6" fmla="*/ 42498 h 421442"/>
              <a:gd name="connsiteX7" fmla="*/ 0 w 468023"/>
              <a:gd name="connsiteY7" fmla="*/ 143432 h 421442"/>
              <a:gd name="connsiteX8" fmla="*/ 46040 w 468023"/>
              <a:gd name="connsiteY8" fmla="*/ 258532 h 421442"/>
              <a:gd name="connsiteX9" fmla="*/ 162911 w 468023"/>
              <a:gd name="connsiteY9" fmla="*/ 368320 h 421442"/>
              <a:gd name="connsiteX10" fmla="*/ 216034 w 468023"/>
              <a:gd name="connsiteY10" fmla="*/ 414360 h 421442"/>
              <a:gd name="connsiteX11" fmla="*/ 233741 w 468023"/>
              <a:gd name="connsiteY11" fmla="*/ 421443 h 421442"/>
              <a:gd name="connsiteX12" fmla="*/ 251449 w 468023"/>
              <a:gd name="connsiteY12" fmla="*/ 414360 h 421442"/>
              <a:gd name="connsiteX13" fmla="*/ 304572 w 468023"/>
              <a:gd name="connsiteY13" fmla="*/ 368320 h 421442"/>
              <a:gd name="connsiteX14" fmla="*/ 421443 w 468023"/>
              <a:gd name="connsiteY14" fmla="*/ 256761 h 421442"/>
              <a:gd name="connsiteX15" fmla="*/ 467483 w 468023"/>
              <a:gd name="connsiteY15" fmla="*/ 141661 h 421442"/>
              <a:gd name="connsiteX16" fmla="*/ 433838 w 468023"/>
              <a:gd name="connsiteY16" fmla="*/ 40728 h 4214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8023" h="421442">
                <a:moveTo>
                  <a:pt x="433838" y="40728"/>
                </a:moveTo>
                <a:cubicBezTo>
                  <a:pt x="409047" y="14166"/>
                  <a:pt x="375403" y="0"/>
                  <a:pt x="339987" y="0"/>
                </a:cubicBezTo>
                <a:cubicBezTo>
                  <a:pt x="313426" y="0"/>
                  <a:pt x="288635" y="8854"/>
                  <a:pt x="265615" y="26562"/>
                </a:cubicBezTo>
                <a:cubicBezTo>
                  <a:pt x="254990" y="35415"/>
                  <a:pt x="244366" y="46040"/>
                  <a:pt x="235512" y="58435"/>
                </a:cubicBezTo>
                <a:cubicBezTo>
                  <a:pt x="226658" y="46040"/>
                  <a:pt x="216034" y="35415"/>
                  <a:pt x="205409" y="26562"/>
                </a:cubicBezTo>
                <a:cubicBezTo>
                  <a:pt x="184160" y="8854"/>
                  <a:pt x="159369" y="1771"/>
                  <a:pt x="131037" y="1771"/>
                </a:cubicBezTo>
                <a:cubicBezTo>
                  <a:pt x="93851" y="1771"/>
                  <a:pt x="61977" y="15937"/>
                  <a:pt x="37186" y="42498"/>
                </a:cubicBezTo>
                <a:cubicBezTo>
                  <a:pt x="12395" y="69060"/>
                  <a:pt x="0" y="104475"/>
                  <a:pt x="0" y="143432"/>
                </a:cubicBezTo>
                <a:cubicBezTo>
                  <a:pt x="0" y="184160"/>
                  <a:pt x="14166" y="219575"/>
                  <a:pt x="46040" y="258532"/>
                </a:cubicBezTo>
                <a:cubicBezTo>
                  <a:pt x="74372" y="293947"/>
                  <a:pt x="115100" y="327592"/>
                  <a:pt x="162911" y="368320"/>
                </a:cubicBezTo>
                <a:cubicBezTo>
                  <a:pt x="178848" y="382486"/>
                  <a:pt x="196555" y="398423"/>
                  <a:pt x="216034" y="414360"/>
                </a:cubicBezTo>
                <a:cubicBezTo>
                  <a:pt x="221346" y="417901"/>
                  <a:pt x="226658" y="421443"/>
                  <a:pt x="233741" y="421443"/>
                </a:cubicBezTo>
                <a:cubicBezTo>
                  <a:pt x="240824" y="421443"/>
                  <a:pt x="246137" y="419672"/>
                  <a:pt x="251449" y="414360"/>
                </a:cubicBezTo>
                <a:cubicBezTo>
                  <a:pt x="270927" y="396652"/>
                  <a:pt x="288635" y="382486"/>
                  <a:pt x="304572" y="368320"/>
                </a:cubicBezTo>
                <a:cubicBezTo>
                  <a:pt x="352383" y="327592"/>
                  <a:pt x="393110" y="292177"/>
                  <a:pt x="421443" y="256761"/>
                </a:cubicBezTo>
                <a:cubicBezTo>
                  <a:pt x="453316" y="217804"/>
                  <a:pt x="467483" y="180618"/>
                  <a:pt x="467483" y="141661"/>
                </a:cubicBezTo>
                <a:cubicBezTo>
                  <a:pt x="471024" y="102705"/>
                  <a:pt x="456858" y="65518"/>
                  <a:pt x="433838" y="40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70" name="任意多边形: 形状 161"/>
          <p:cNvSpPr/>
          <p:nvPr>
            <p:custDataLst>
              <p:tags r:id="rId16"/>
            </p:custDataLst>
          </p:nvPr>
        </p:nvSpPr>
        <p:spPr>
          <a:xfrm>
            <a:off x="8717280" y="1279525"/>
            <a:ext cx="600075" cy="400050"/>
          </a:xfrm>
          <a:custGeom>
            <a:gdLst>
              <a:gd name="connsiteX0" fmla="*/ 22020 w 896779"/>
              <a:gd name="connsiteY0" fmla="*/ 0 h 598535"/>
              <a:gd name="connsiteX1" fmla="*/ 454087 w 896779"/>
              <a:gd name="connsiteY1" fmla="*/ 598519 h 598535"/>
              <a:gd name="connsiteX2" fmla="*/ 896779 w 896779"/>
              <a:gd name="connsiteY2" fmla="*/ 269157 h 598535"/>
              <a:gd name="connsiteX3" fmla="*/ 22020 w 896779"/>
              <a:gd name="connsiteY3" fmla="*/ 0 h 5985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779" h="598535">
                <a:moveTo>
                  <a:pt x="22020" y="0"/>
                </a:moveTo>
                <a:cubicBezTo>
                  <a:pt x="-71831" y="293947"/>
                  <a:pt x="145974" y="594978"/>
                  <a:pt x="454087" y="598519"/>
                </a:cubicBezTo>
                <a:cubicBezTo>
                  <a:pt x="663038" y="600290"/>
                  <a:pt x="840115" y="460399"/>
                  <a:pt x="896779" y="269157"/>
                </a:cubicBezTo>
                <a:lnTo>
                  <a:pt x="22020" y="0"/>
                </a:lnTo>
                <a:close/>
              </a:path>
            </a:pathLst>
          </a:custGeom>
          <a:solidFill>
            <a:srgbClr val="FFFFFF"/>
          </a:solidFill>
          <a:ln w="17689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72" name="任意多边形: 形状 162"/>
          <p:cNvSpPr/>
          <p:nvPr>
            <p:custDataLst>
              <p:tags r:id="rId17"/>
            </p:custDataLst>
          </p:nvPr>
        </p:nvSpPr>
        <p:spPr>
          <a:xfrm>
            <a:off x="8706485" y="1267460"/>
            <a:ext cx="622935" cy="424180"/>
          </a:xfrm>
          <a:custGeom>
            <a:gdLst>
              <a:gd name="connsiteX0" fmla="*/ 475947 w 931373"/>
              <a:gd name="connsiteY0" fmla="*/ 634274 h 634273"/>
              <a:gd name="connsiteX1" fmla="*/ 472405 w 931373"/>
              <a:gd name="connsiteY1" fmla="*/ 634274 h 634273"/>
              <a:gd name="connsiteX2" fmla="*/ 91690 w 931373"/>
              <a:gd name="connsiteY2" fmla="*/ 437719 h 634273"/>
              <a:gd name="connsiteX3" fmla="*/ 22630 w 931373"/>
              <a:gd name="connsiteY3" fmla="*/ 12735 h 634273"/>
              <a:gd name="connsiteX4" fmla="*/ 43879 w 931373"/>
              <a:gd name="connsiteY4" fmla="*/ 339 h 634273"/>
              <a:gd name="connsiteX5" fmla="*/ 918639 w 931373"/>
              <a:gd name="connsiteY5" fmla="*/ 269496 h 634273"/>
              <a:gd name="connsiteX6" fmla="*/ 931034 w 931373"/>
              <a:gd name="connsiteY6" fmla="*/ 290745 h 634273"/>
              <a:gd name="connsiteX7" fmla="*/ 475947 w 931373"/>
              <a:gd name="connsiteY7" fmla="*/ 634274 h 634273"/>
              <a:gd name="connsiteX8" fmla="*/ 50963 w 931373"/>
              <a:gd name="connsiteY8" fmla="*/ 39296 h 634273"/>
              <a:gd name="connsiteX9" fmla="*/ 120022 w 931373"/>
              <a:gd name="connsiteY9" fmla="*/ 416470 h 634273"/>
              <a:gd name="connsiteX10" fmla="*/ 472405 w 931373"/>
              <a:gd name="connsiteY10" fmla="*/ 597088 h 634273"/>
              <a:gd name="connsiteX11" fmla="*/ 475947 w 931373"/>
              <a:gd name="connsiteY11" fmla="*/ 597088 h 634273"/>
              <a:gd name="connsiteX12" fmla="*/ 892077 w 931373"/>
              <a:gd name="connsiteY12" fmla="*/ 297828 h 634273"/>
              <a:gd name="connsiteX13" fmla="*/ 50963 w 931373"/>
              <a:gd name="connsiteY13" fmla="*/ 39296 h 6342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1373" h="634273">
                <a:moveTo>
                  <a:pt x="475947" y="634274"/>
                </a:moveTo>
                <a:cubicBezTo>
                  <a:pt x="474176" y="634274"/>
                  <a:pt x="474176" y="634274"/>
                  <a:pt x="472405" y="634274"/>
                </a:cubicBezTo>
                <a:cubicBezTo>
                  <a:pt x="320119" y="632503"/>
                  <a:pt x="181999" y="561673"/>
                  <a:pt x="91690" y="437719"/>
                </a:cubicBezTo>
                <a:cubicBezTo>
                  <a:pt x="1381" y="313765"/>
                  <a:pt x="-23410" y="157938"/>
                  <a:pt x="22630" y="12735"/>
                </a:cubicBezTo>
                <a:cubicBezTo>
                  <a:pt x="26172" y="3881"/>
                  <a:pt x="35026" y="-1432"/>
                  <a:pt x="43879" y="339"/>
                </a:cubicBezTo>
                <a:lnTo>
                  <a:pt x="918639" y="269496"/>
                </a:lnTo>
                <a:cubicBezTo>
                  <a:pt x="927492" y="273037"/>
                  <a:pt x="932805" y="281891"/>
                  <a:pt x="931034" y="290745"/>
                </a:cubicBezTo>
                <a:cubicBezTo>
                  <a:pt x="872599" y="492613"/>
                  <a:pt x="684897" y="634274"/>
                  <a:pt x="475947" y="634274"/>
                </a:cubicBezTo>
                <a:close/>
                <a:moveTo>
                  <a:pt x="50963" y="39296"/>
                </a:moveTo>
                <a:cubicBezTo>
                  <a:pt x="15547" y="170333"/>
                  <a:pt x="40338" y="306682"/>
                  <a:pt x="120022" y="416470"/>
                </a:cubicBezTo>
                <a:cubicBezTo>
                  <a:pt x="203249" y="531569"/>
                  <a:pt x="330744" y="597088"/>
                  <a:pt x="472405" y="597088"/>
                </a:cubicBezTo>
                <a:cubicBezTo>
                  <a:pt x="474176" y="597088"/>
                  <a:pt x="474176" y="597088"/>
                  <a:pt x="475947" y="597088"/>
                </a:cubicBezTo>
                <a:cubicBezTo>
                  <a:pt x="663648" y="597088"/>
                  <a:pt x="831871" y="474905"/>
                  <a:pt x="892077" y="297828"/>
                </a:cubicBezTo>
                <a:lnTo>
                  <a:pt x="50963" y="39296"/>
                </a:lnTo>
                <a:close/>
              </a:path>
            </a:pathLst>
          </a:custGeom>
          <a:solidFill>
            <a:srgbClr val="000000"/>
          </a:solidFill>
          <a:ln w="17689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74" name="矩形 308"/>
          <p:cNvSpPr/>
          <p:nvPr>
            <p:custDataLst>
              <p:tags r:id="rId18"/>
            </p:custDataLst>
          </p:nvPr>
        </p:nvSpPr>
        <p:spPr>
          <a:xfrm>
            <a:off x="143510" y="4892675"/>
            <a:ext cx="11171555" cy="914400"/>
          </a:xfrm>
          <a:prstGeom prst="rect">
            <a:avLst/>
          </a:prstGeom>
          <a:solidFill>
            <a:schemeClr val="tx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76" name="矩形 307"/>
          <p:cNvSpPr/>
          <p:nvPr>
            <p:custDataLst>
              <p:tags r:id="rId19"/>
            </p:custDataLst>
          </p:nvPr>
        </p:nvSpPr>
        <p:spPr>
          <a:xfrm>
            <a:off x="0" y="4740275"/>
            <a:ext cx="11171555" cy="91440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78" name="任意多边形: 形状 302"/>
          <p:cNvSpPr/>
          <p:nvPr>
            <p:custDataLst>
              <p:tags r:id="rId20"/>
            </p:custDataLst>
          </p:nvPr>
        </p:nvSpPr>
        <p:spPr>
          <a:xfrm>
            <a:off x="977265" y="942340"/>
            <a:ext cx="3705860" cy="1022985"/>
          </a:xfrm>
          <a:custGeom>
            <a:gdLst>
              <a:gd name="connsiteX0" fmla="*/ 511342 w 3705726"/>
              <a:gd name="connsiteY0" fmla="*/ 0 h 1022684"/>
              <a:gd name="connsiteX1" fmla="*/ 935355 w 3705726"/>
              <a:gd name="connsiteY1" fmla="*/ 225446 h 1022684"/>
              <a:gd name="connsiteX2" fmla="*/ 958515 w 3705726"/>
              <a:gd name="connsiteY2" fmla="*/ 268117 h 1022684"/>
              <a:gd name="connsiteX3" fmla="*/ 981676 w 3705726"/>
              <a:gd name="connsiteY3" fmla="*/ 225446 h 1022684"/>
              <a:gd name="connsiteX4" fmla="*/ 1405689 w 3705726"/>
              <a:gd name="connsiteY4" fmla="*/ 0 h 1022684"/>
              <a:gd name="connsiteX5" fmla="*/ 1829701 w 3705726"/>
              <a:gd name="connsiteY5" fmla="*/ 225446 h 1022684"/>
              <a:gd name="connsiteX6" fmla="*/ 1852862 w 3705726"/>
              <a:gd name="connsiteY6" fmla="*/ 268117 h 1022684"/>
              <a:gd name="connsiteX7" fmla="*/ 1876023 w 3705726"/>
              <a:gd name="connsiteY7" fmla="*/ 225446 h 1022684"/>
              <a:gd name="connsiteX8" fmla="*/ 2300036 w 3705726"/>
              <a:gd name="connsiteY8" fmla="*/ 0 h 1022684"/>
              <a:gd name="connsiteX9" fmla="*/ 2724049 w 3705726"/>
              <a:gd name="connsiteY9" fmla="*/ 225446 h 1022684"/>
              <a:gd name="connsiteX10" fmla="*/ 2747210 w 3705726"/>
              <a:gd name="connsiteY10" fmla="*/ 268117 h 1022684"/>
              <a:gd name="connsiteX11" fmla="*/ 2770372 w 3705726"/>
              <a:gd name="connsiteY11" fmla="*/ 225446 h 1022684"/>
              <a:gd name="connsiteX12" fmla="*/ 3194384 w 3705726"/>
              <a:gd name="connsiteY12" fmla="*/ 0 h 1022684"/>
              <a:gd name="connsiteX13" fmla="*/ 3705726 w 3705726"/>
              <a:gd name="connsiteY13" fmla="*/ 511342 h 1022684"/>
              <a:gd name="connsiteX14" fmla="*/ 3194384 w 3705726"/>
              <a:gd name="connsiteY14" fmla="*/ 1022684 h 1022684"/>
              <a:gd name="connsiteX15" fmla="*/ 2770372 w 3705726"/>
              <a:gd name="connsiteY15" fmla="*/ 797238 h 1022684"/>
              <a:gd name="connsiteX16" fmla="*/ 2747210 w 3705726"/>
              <a:gd name="connsiteY16" fmla="*/ 754567 h 1022684"/>
              <a:gd name="connsiteX17" fmla="*/ 2724049 w 3705726"/>
              <a:gd name="connsiteY17" fmla="*/ 797238 h 1022684"/>
              <a:gd name="connsiteX18" fmla="*/ 2300036 w 3705726"/>
              <a:gd name="connsiteY18" fmla="*/ 1022684 h 1022684"/>
              <a:gd name="connsiteX19" fmla="*/ 1876023 w 3705726"/>
              <a:gd name="connsiteY19" fmla="*/ 797238 h 1022684"/>
              <a:gd name="connsiteX20" fmla="*/ 1852862 w 3705726"/>
              <a:gd name="connsiteY20" fmla="*/ 754568 h 1022684"/>
              <a:gd name="connsiteX21" fmla="*/ 1829701 w 3705726"/>
              <a:gd name="connsiteY21" fmla="*/ 797238 h 1022684"/>
              <a:gd name="connsiteX22" fmla="*/ 1405689 w 3705726"/>
              <a:gd name="connsiteY22" fmla="*/ 1022684 h 1022684"/>
              <a:gd name="connsiteX23" fmla="*/ 981676 w 3705726"/>
              <a:gd name="connsiteY23" fmla="*/ 797238 h 1022684"/>
              <a:gd name="connsiteX24" fmla="*/ 958515 w 3705726"/>
              <a:gd name="connsiteY24" fmla="*/ 754568 h 1022684"/>
              <a:gd name="connsiteX25" fmla="*/ 935355 w 3705726"/>
              <a:gd name="connsiteY25" fmla="*/ 797238 h 1022684"/>
              <a:gd name="connsiteX26" fmla="*/ 511342 w 3705726"/>
              <a:gd name="connsiteY26" fmla="*/ 1022684 h 1022684"/>
              <a:gd name="connsiteX27" fmla="*/ 0 w 3705726"/>
              <a:gd name="connsiteY27" fmla="*/ 511342 h 1022684"/>
              <a:gd name="connsiteX28" fmla="*/ 511342 w 3705726"/>
              <a:gd name="connsiteY28" fmla="*/ 0 h 1022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705726" h="1022684">
                <a:moveTo>
                  <a:pt x="511342" y="0"/>
                </a:moveTo>
                <a:cubicBezTo>
                  <a:pt x="687846" y="0"/>
                  <a:pt x="843463" y="89428"/>
                  <a:pt x="935355" y="225446"/>
                </a:cubicBezTo>
                <a:lnTo>
                  <a:pt x="958515" y="268117"/>
                </a:lnTo>
                <a:lnTo>
                  <a:pt x="981676" y="225446"/>
                </a:lnTo>
                <a:cubicBezTo>
                  <a:pt x="1073568" y="89428"/>
                  <a:pt x="1229185" y="0"/>
                  <a:pt x="1405689" y="0"/>
                </a:cubicBezTo>
                <a:cubicBezTo>
                  <a:pt x="1582193" y="0"/>
                  <a:pt x="1737810" y="89428"/>
                  <a:pt x="1829701" y="225446"/>
                </a:cubicBezTo>
                <a:lnTo>
                  <a:pt x="1852862" y="268117"/>
                </a:lnTo>
                <a:lnTo>
                  <a:pt x="1876023" y="225446"/>
                </a:lnTo>
                <a:cubicBezTo>
                  <a:pt x="1967915" y="89428"/>
                  <a:pt x="2123532" y="0"/>
                  <a:pt x="2300036" y="0"/>
                </a:cubicBezTo>
                <a:cubicBezTo>
                  <a:pt x="2476540" y="0"/>
                  <a:pt x="2632157" y="89428"/>
                  <a:pt x="2724049" y="225446"/>
                </a:cubicBezTo>
                <a:lnTo>
                  <a:pt x="2747210" y="268117"/>
                </a:lnTo>
                <a:lnTo>
                  <a:pt x="2770372" y="225446"/>
                </a:lnTo>
                <a:cubicBezTo>
                  <a:pt x="2862263" y="89428"/>
                  <a:pt x="3017881" y="0"/>
                  <a:pt x="3194384" y="0"/>
                </a:cubicBezTo>
                <a:cubicBezTo>
                  <a:pt x="3476790" y="0"/>
                  <a:pt x="3705726" y="228936"/>
                  <a:pt x="3705726" y="511342"/>
                </a:cubicBezTo>
                <a:cubicBezTo>
                  <a:pt x="3705726" y="793748"/>
                  <a:pt x="3476790" y="1022684"/>
                  <a:pt x="3194384" y="1022684"/>
                </a:cubicBezTo>
                <a:cubicBezTo>
                  <a:pt x="3017881" y="1022684"/>
                  <a:pt x="2862263" y="933256"/>
                  <a:pt x="2770372" y="797238"/>
                </a:cubicBezTo>
                <a:lnTo>
                  <a:pt x="2747210" y="754567"/>
                </a:lnTo>
                <a:lnTo>
                  <a:pt x="2724049" y="797238"/>
                </a:lnTo>
                <a:cubicBezTo>
                  <a:pt x="2632157" y="933256"/>
                  <a:pt x="2476540" y="1022684"/>
                  <a:pt x="2300036" y="1022684"/>
                </a:cubicBezTo>
                <a:cubicBezTo>
                  <a:pt x="2123532" y="1022684"/>
                  <a:pt x="1967915" y="933256"/>
                  <a:pt x="1876023" y="797238"/>
                </a:cubicBezTo>
                <a:lnTo>
                  <a:pt x="1852862" y="754568"/>
                </a:lnTo>
                <a:lnTo>
                  <a:pt x="1829701" y="797238"/>
                </a:lnTo>
                <a:cubicBezTo>
                  <a:pt x="1737810" y="933256"/>
                  <a:pt x="1582193" y="1022684"/>
                  <a:pt x="1405689" y="1022684"/>
                </a:cubicBezTo>
                <a:cubicBezTo>
                  <a:pt x="1229185" y="1022684"/>
                  <a:pt x="1073568" y="933256"/>
                  <a:pt x="981676" y="797238"/>
                </a:cubicBezTo>
                <a:lnTo>
                  <a:pt x="958515" y="754568"/>
                </a:lnTo>
                <a:lnTo>
                  <a:pt x="935355" y="797238"/>
                </a:lnTo>
                <a:cubicBezTo>
                  <a:pt x="843463" y="933256"/>
                  <a:pt x="687846" y="1022684"/>
                  <a:pt x="511342" y="1022684"/>
                </a:cubicBezTo>
                <a:cubicBezTo>
                  <a:pt x="228936" y="1022684"/>
                  <a:pt x="0" y="793748"/>
                  <a:pt x="0" y="511342"/>
                </a:cubicBezTo>
                <a:cubicBezTo>
                  <a:pt x="0" y="228936"/>
                  <a:pt x="228936" y="0"/>
                  <a:pt x="511342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80" name="椭圆 56"/>
          <p:cNvSpPr/>
          <p:nvPr>
            <p:custDataLst>
              <p:tags r:id="rId21"/>
            </p:custDataLst>
          </p:nvPr>
        </p:nvSpPr>
        <p:spPr>
          <a:xfrm>
            <a:off x="1083310" y="1052830"/>
            <a:ext cx="800100" cy="800100"/>
          </a:xfrm>
          <a:prstGeom prst="ellipse">
            <a:avLst/>
          </a:prstGeom>
          <a:solidFill>
            <a:schemeClr val="accent3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82" name="任意多边形: 形状 353"/>
          <p:cNvSpPr/>
          <p:nvPr>
            <p:custDataLst>
              <p:tags r:id="rId22"/>
            </p:custDataLst>
          </p:nvPr>
        </p:nvSpPr>
        <p:spPr>
          <a:xfrm flipH="1" flipV="1">
            <a:off x="276860" y="468630"/>
            <a:ext cx="770255" cy="802640"/>
          </a:xfrm>
          <a:custGeom>
            <a:gdLst>
              <a:gd name="connsiteX0" fmla="*/ 1143000 w 2269958"/>
              <a:gd name="connsiteY0" fmla="*/ 2366210 h 2366210"/>
              <a:gd name="connsiteX1" fmla="*/ 1135481 w 2269958"/>
              <a:gd name="connsiteY1" fmla="*/ 2366210 h 2366210"/>
              <a:gd name="connsiteX2" fmla="*/ 1134477 w 2269958"/>
              <a:gd name="connsiteY2" fmla="*/ 2366210 h 2366210"/>
              <a:gd name="connsiteX3" fmla="*/ 1126958 w 2269958"/>
              <a:gd name="connsiteY3" fmla="*/ 2366210 h 2366210"/>
              <a:gd name="connsiteX4" fmla="*/ 1126958 w 2269958"/>
              <a:gd name="connsiteY4" fmla="*/ 2334032 h 2366210"/>
              <a:gd name="connsiteX5" fmla="*/ 1122531 w 2269958"/>
              <a:gd name="connsiteY5" fmla="*/ 2315087 h 2366210"/>
              <a:gd name="connsiteX6" fmla="*/ 126815 w 2269958"/>
              <a:gd name="connsiteY6" fmla="*/ 1192501 h 2366210"/>
              <a:gd name="connsiteX7" fmla="*/ 103648 w 2269958"/>
              <a:gd name="connsiteY7" fmla="*/ 1191126 h 2366210"/>
              <a:gd name="connsiteX8" fmla="*/ 0 w 2269958"/>
              <a:gd name="connsiteY8" fmla="*/ 1191126 h 2366210"/>
              <a:gd name="connsiteX9" fmla="*/ 0 w 2269958"/>
              <a:gd name="connsiteY9" fmla="*/ 1189971 h 2366210"/>
              <a:gd name="connsiteX10" fmla="*/ 0 w 2269958"/>
              <a:gd name="connsiteY10" fmla="*/ 1176239 h 2366210"/>
              <a:gd name="connsiteX11" fmla="*/ 0 w 2269958"/>
              <a:gd name="connsiteY11" fmla="*/ 1175084 h 2366210"/>
              <a:gd name="connsiteX12" fmla="*/ 103648 w 2269958"/>
              <a:gd name="connsiteY12" fmla="*/ 1175084 h 2366210"/>
              <a:gd name="connsiteX13" fmla="*/ 126815 w 2269958"/>
              <a:gd name="connsiteY13" fmla="*/ 1173709 h 2366210"/>
              <a:gd name="connsiteX14" fmla="*/ 1122531 w 2269958"/>
              <a:gd name="connsiteY14" fmla="*/ 51123 h 2366210"/>
              <a:gd name="connsiteX15" fmla="*/ 1126958 w 2269958"/>
              <a:gd name="connsiteY15" fmla="*/ 32178 h 2366210"/>
              <a:gd name="connsiteX16" fmla="*/ 1126958 w 2269958"/>
              <a:gd name="connsiteY16" fmla="*/ 0 h 2366210"/>
              <a:gd name="connsiteX17" fmla="*/ 1134477 w 2269958"/>
              <a:gd name="connsiteY17" fmla="*/ 0 h 2366210"/>
              <a:gd name="connsiteX18" fmla="*/ 1135481 w 2269958"/>
              <a:gd name="connsiteY18" fmla="*/ 0 h 2366210"/>
              <a:gd name="connsiteX19" fmla="*/ 1143000 w 2269958"/>
              <a:gd name="connsiteY19" fmla="*/ 0 h 2366210"/>
              <a:gd name="connsiteX20" fmla="*/ 1143000 w 2269958"/>
              <a:gd name="connsiteY20" fmla="*/ 32178 h 2366210"/>
              <a:gd name="connsiteX21" fmla="*/ 1147427 w 2269958"/>
              <a:gd name="connsiteY21" fmla="*/ 51123 h 2366210"/>
              <a:gd name="connsiteX22" fmla="*/ 2143143 w 2269958"/>
              <a:gd name="connsiteY22" fmla="*/ 1173709 h 2366210"/>
              <a:gd name="connsiteX23" fmla="*/ 2166310 w 2269958"/>
              <a:gd name="connsiteY23" fmla="*/ 1175084 h 2366210"/>
              <a:gd name="connsiteX24" fmla="*/ 2269958 w 2269958"/>
              <a:gd name="connsiteY24" fmla="*/ 1175084 h 2366210"/>
              <a:gd name="connsiteX25" fmla="*/ 2269958 w 2269958"/>
              <a:gd name="connsiteY25" fmla="*/ 1176239 h 2366210"/>
              <a:gd name="connsiteX26" fmla="*/ 2269958 w 2269958"/>
              <a:gd name="connsiteY26" fmla="*/ 1189971 h 2366210"/>
              <a:gd name="connsiteX27" fmla="*/ 2269958 w 2269958"/>
              <a:gd name="connsiteY27" fmla="*/ 1191126 h 2366210"/>
              <a:gd name="connsiteX28" fmla="*/ 2166310 w 2269958"/>
              <a:gd name="connsiteY28" fmla="*/ 1191126 h 2366210"/>
              <a:gd name="connsiteX29" fmla="*/ 2143143 w 2269958"/>
              <a:gd name="connsiteY29" fmla="*/ 1192501 h 2366210"/>
              <a:gd name="connsiteX30" fmla="*/ 1147427 w 2269958"/>
              <a:gd name="connsiteY30" fmla="*/ 2315087 h 2366210"/>
              <a:gd name="connsiteX31" fmla="*/ 1143000 w 2269958"/>
              <a:gd name="connsiteY31" fmla="*/ 2334032 h 23662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269958" h="2366210">
                <a:moveTo>
                  <a:pt x="1143000" y="2366210"/>
                </a:moveTo>
                <a:lnTo>
                  <a:pt x="1135481" y="2366210"/>
                </a:lnTo>
                <a:lnTo>
                  <a:pt x="1134477" y="2366210"/>
                </a:lnTo>
                <a:lnTo>
                  <a:pt x="1126958" y="2366210"/>
                </a:lnTo>
                <a:lnTo>
                  <a:pt x="1126958" y="2334032"/>
                </a:lnTo>
                <a:lnTo>
                  <a:pt x="1122531" y="2315087"/>
                </a:lnTo>
                <a:cubicBezTo>
                  <a:pt x="954721" y="1693655"/>
                  <a:pt x="575935" y="1246027"/>
                  <a:pt x="126815" y="1192501"/>
                </a:cubicBezTo>
                <a:lnTo>
                  <a:pt x="103648" y="1191126"/>
                </a:lnTo>
                <a:lnTo>
                  <a:pt x="0" y="1191126"/>
                </a:lnTo>
                <a:lnTo>
                  <a:pt x="0" y="1189971"/>
                </a:lnTo>
                <a:lnTo>
                  <a:pt x="0" y="1176239"/>
                </a:lnTo>
                <a:lnTo>
                  <a:pt x="0" y="1175084"/>
                </a:lnTo>
                <a:lnTo>
                  <a:pt x="103648" y="1175084"/>
                </a:lnTo>
                <a:lnTo>
                  <a:pt x="126815" y="1173709"/>
                </a:lnTo>
                <a:cubicBezTo>
                  <a:pt x="575935" y="1120183"/>
                  <a:pt x="954721" y="672555"/>
                  <a:pt x="1122531" y="51123"/>
                </a:cubicBezTo>
                <a:lnTo>
                  <a:pt x="1126958" y="32178"/>
                </a:lnTo>
                <a:lnTo>
                  <a:pt x="1126958" y="0"/>
                </a:lnTo>
                <a:lnTo>
                  <a:pt x="1134477" y="0"/>
                </a:lnTo>
                <a:lnTo>
                  <a:pt x="1135481" y="0"/>
                </a:lnTo>
                <a:lnTo>
                  <a:pt x="1143000" y="0"/>
                </a:lnTo>
                <a:lnTo>
                  <a:pt x="1143000" y="32178"/>
                </a:lnTo>
                <a:lnTo>
                  <a:pt x="1147427" y="51123"/>
                </a:lnTo>
                <a:cubicBezTo>
                  <a:pt x="1315237" y="672555"/>
                  <a:pt x="1694024" y="1120183"/>
                  <a:pt x="2143143" y="1173709"/>
                </a:cubicBezTo>
                <a:lnTo>
                  <a:pt x="2166310" y="1175084"/>
                </a:lnTo>
                <a:lnTo>
                  <a:pt x="2269958" y="1175084"/>
                </a:lnTo>
                <a:lnTo>
                  <a:pt x="2269958" y="1176239"/>
                </a:lnTo>
                <a:lnTo>
                  <a:pt x="2269958" y="1189971"/>
                </a:lnTo>
                <a:lnTo>
                  <a:pt x="2269958" y="1191126"/>
                </a:lnTo>
                <a:lnTo>
                  <a:pt x="2166310" y="1191126"/>
                </a:lnTo>
                <a:lnTo>
                  <a:pt x="2143143" y="1192501"/>
                </a:lnTo>
                <a:cubicBezTo>
                  <a:pt x="1694024" y="1246027"/>
                  <a:pt x="1315237" y="1693655"/>
                  <a:pt x="1147427" y="2315087"/>
                </a:cubicBezTo>
                <a:lnTo>
                  <a:pt x="1143000" y="2334032"/>
                </a:lnTo>
                <a:close/>
              </a:path>
            </a:pathLst>
          </a:custGeom>
          <a:solidFill>
            <a:schemeClr val="accent4"/>
          </a:solidFill>
          <a:ln w="381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84" name="椭圆 61"/>
          <p:cNvSpPr/>
          <p:nvPr>
            <p:custDataLst>
              <p:tags r:id="rId23"/>
            </p:custDataLst>
          </p:nvPr>
        </p:nvSpPr>
        <p:spPr>
          <a:xfrm>
            <a:off x="1985645" y="1052830"/>
            <a:ext cx="800100" cy="800100"/>
          </a:xfrm>
          <a:prstGeom prst="ellipse">
            <a:avLst/>
          </a:prstGeom>
          <a:solidFill>
            <a:schemeClr val="accent4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86" name="椭圆 62"/>
          <p:cNvSpPr/>
          <p:nvPr>
            <p:custDataLst>
              <p:tags r:id="rId24"/>
            </p:custDataLst>
          </p:nvPr>
        </p:nvSpPr>
        <p:spPr>
          <a:xfrm>
            <a:off x="2881630" y="1052830"/>
            <a:ext cx="800100" cy="800100"/>
          </a:xfrm>
          <a:prstGeom prst="ellipse">
            <a:avLst/>
          </a:prstGeom>
          <a:solidFill>
            <a:schemeClr val="accent2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88" name="椭圆 63"/>
          <p:cNvSpPr/>
          <p:nvPr>
            <p:custDataLst>
              <p:tags r:id="rId25"/>
            </p:custDataLst>
          </p:nvPr>
        </p:nvSpPr>
        <p:spPr>
          <a:xfrm>
            <a:off x="3769360" y="1052830"/>
            <a:ext cx="800100" cy="800100"/>
          </a:xfrm>
          <a:prstGeom prst="ellipse">
            <a:avLst/>
          </a:prstGeom>
          <a:solidFill>
            <a:schemeClr val="accent5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90" name="任意多边形: 形状 316"/>
          <p:cNvSpPr/>
          <p:nvPr>
            <p:custDataLst>
              <p:tags r:id="rId26"/>
            </p:custDataLst>
          </p:nvPr>
        </p:nvSpPr>
        <p:spPr>
          <a:xfrm rot="1260000">
            <a:off x="1212850" y="1227455"/>
            <a:ext cx="490855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92" name="任意多边形: 形状 316"/>
          <p:cNvSpPr/>
          <p:nvPr>
            <p:custDataLst>
              <p:tags r:id="rId27"/>
            </p:custDataLst>
          </p:nvPr>
        </p:nvSpPr>
        <p:spPr>
          <a:xfrm rot="1260000">
            <a:off x="3907790" y="1228090"/>
            <a:ext cx="490855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94" name="任意多边形: 形状 316"/>
          <p:cNvSpPr/>
          <p:nvPr>
            <p:custDataLst>
              <p:tags r:id="rId28"/>
            </p:custDataLst>
          </p:nvPr>
        </p:nvSpPr>
        <p:spPr>
          <a:xfrm rot="1260000">
            <a:off x="2118995" y="1228090"/>
            <a:ext cx="490855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96" name="任意多边形: 形状 316"/>
          <p:cNvSpPr/>
          <p:nvPr>
            <p:custDataLst>
              <p:tags r:id="rId29"/>
            </p:custDataLst>
          </p:nvPr>
        </p:nvSpPr>
        <p:spPr>
          <a:xfrm rot="1260000">
            <a:off x="3014980" y="1228725"/>
            <a:ext cx="490855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8998" name="节编号"/>
          <p:cNvSpPr txBox="1">
            <a:spLocks noGrp="1"/>
          </p:cNvSpPr>
          <p:nvPr>
            <p:ph type="body" idx="49" hasCustomPrompt="1"/>
            <p:custDataLst>
              <p:tags r:id="rId30"/>
            </p:custDataLst>
          </p:nvPr>
        </p:nvSpPr>
        <p:spPr>
          <a:xfrm>
            <a:off x="963930" y="4848225"/>
            <a:ext cx="6396990" cy="71818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000" b="1" i="0" u="none" strike="noStrike" kern="1200" cap="none" spc="30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9000" name="标题"/>
          <p:cNvSpPr txBox="1">
            <a:spLocks noGrp="1"/>
          </p:cNvSpPr>
          <p:nvPr>
            <p:ph type="title" idx="48" hasCustomPrompt="1"/>
            <p:custDataLst>
              <p:tags r:id="rId31"/>
            </p:custDataLst>
          </p:nvPr>
        </p:nvSpPr>
        <p:spPr>
          <a:xfrm>
            <a:off x="960120" y="2313305"/>
            <a:ext cx="6400800" cy="19056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200" b="1" i="0" u="none" strike="noStrike" kern="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9002" name="矩形 69"/>
          <p:cNvSpPr/>
          <p:nvPr>
            <p:custDataLst>
              <p:tags r:id="rId32"/>
            </p:custDataLst>
          </p:nvPr>
        </p:nvSpPr>
        <p:spPr>
          <a:xfrm>
            <a:off x="635" y="6120765"/>
            <a:ext cx="9979025" cy="746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71"/>
          <p:cNvCxnSpPr/>
          <p:nvPr>
            <p:custDataLst>
              <p:tags r:id="rId33"/>
            </p:custDataLst>
          </p:nvPr>
        </p:nvCxnSpPr>
        <p:spPr>
          <a:xfrm>
            <a:off x="0" y="6129655"/>
            <a:ext cx="1000379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7" name="直接连接符 72"/>
          <p:cNvCxnSpPr/>
          <p:nvPr>
            <p:custDataLst>
              <p:tags r:id="rId34"/>
            </p:custDataLst>
          </p:nvPr>
        </p:nvCxnSpPr>
        <p:spPr>
          <a:xfrm flipH="1">
            <a:off x="9987280" y="6127750"/>
            <a:ext cx="0" cy="73533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004" name="矩形 58"/>
          <p:cNvSpPr/>
          <p:nvPr>
            <p:custDataLst>
              <p:tags r:id="rId35"/>
            </p:custDataLst>
          </p:nvPr>
        </p:nvSpPr>
        <p:spPr>
          <a:xfrm>
            <a:off x="7351395" y="2057400"/>
            <a:ext cx="3549650" cy="238252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06" name="任意多边形: 形状 5"/>
          <p:cNvSpPr/>
          <p:nvPr>
            <p:custDataLst>
              <p:tags r:id="rId36"/>
            </p:custDataLst>
          </p:nvPr>
        </p:nvSpPr>
        <p:spPr>
          <a:xfrm flipH="1">
            <a:off x="7360920" y="2065020"/>
            <a:ext cx="3545840" cy="346710"/>
          </a:xfrm>
          <a:custGeom>
            <a:gdLst>
              <a:gd name="connsiteX0" fmla="*/ 0 w 4523422"/>
              <a:gd name="connsiteY0" fmla="*/ 0 h 441960"/>
              <a:gd name="connsiteX1" fmla="*/ 4523423 w 4523422"/>
              <a:gd name="connsiteY1" fmla="*/ 0 h 441960"/>
              <a:gd name="connsiteX2" fmla="*/ 4523423 w 4523422"/>
              <a:gd name="connsiteY2" fmla="*/ 441960 h 441960"/>
              <a:gd name="connsiteX3" fmla="*/ 0 w 4523422"/>
              <a:gd name="connsiteY3" fmla="*/ 441960 h 441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3422" h="441959">
                <a:moveTo>
                  <a:pt x="0" y="0"/>
                </a:moveTo>
                <a:lnTo>
                  <a:pt x="4523423" y="0"/>
                </a:lnTo>
                <a:lnTo>
                  <a:pt x="4523423" y="441960"/>
                </a:lnTo>
                <a:lnTo>
                  <a:pt x="0" y="44196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08" name="任意多边形: 形状 6"/>
          <p:cNvSpPr/>
          <p:nvPr>
            <p:custDataLst>
              <p:tags r:id="rId37"/>
            </p:custDataLst>
          </p:nvPr>
        </p:nvSpPr>
        <p:spPr>
          <a:xfrm flipH="1">
            <a:off x="7468235" y="2160905"/>
            <a:ext cx="153670" cy="152400"/>
          </a:xfrm>
          <a:custGeom>
            <a:gdLst>
              <a:gd name="connsiteX0" fmla="*/ 196215 w 196215"/>
              <a:gd name="connsiteY0" fmla="*/ 97155 h 194309"/>
              <a:gd name="connsiteX1" fmla="*/ 98108 w 196215"/>
              <a:gd name="connsiteY1" fmla="*/ 194310 h 194309"/>
              <a:gd name="connsiteX2" fmla="*/ 0 w 196215"/>
              <a:gd name="connsiteY2" fmla="*/ 97155 h 194309"/>
              <a:gd name="connsiteX3" fmla="*/ 98108 w 196215"/>
              <a:gd name="connsiteY3" fmla="*/ 0 h 194309"/>
              <a:gd name="connsiteX4" fmla="*/ 196215 w 196215"/>
              <a:gd name="connsiteY4" fmla="*/ 97155 h 194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215" h="194309">
                <a:moveTo>
                  <a:pt x="196215" y="97155"/>
                </a:moveTo>
                <a:cubicBezTo>
                  <a:pt x="196215" y="150812"/>
                  <a:pt x="152291" y="194310"/>
                  <a:pt x="98108" y="194310"/>
                </a:cubicBezTo>
                <a:cubicBezTo>
                  <a:pt x="43924" y="194310"/>
                  <a:pt x="0" y="150812"/>
                  <a:pt x="0" y="97155"/>
                </a:cubicBezTo>
                <a:cubicBezTo>
                  <a:pt x="0" y="43498"/>
                  <a:pt x="43925" y="0"/>
                  <a:pt x="98108" y="0"/>
                </a:cubicBezTo>
                <a:cubicBezTo>
                  <a:pt x="152291" y="0"/>
                  <a:pt x="196215" y="43498"/>
                  <a:pt x="196215" y="9715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10" name="任意多边形: 形状 7"/>
          <p:cNvSpPr/>
          <p:nvPr>
            <p:custDataLst>
              <p:tags r:id="rId38"/>
            </p:custDataLst>
          </p:nvPr>
        </p:nvSpPr>
        <p:spPr>
          <a:xfrm flipH="1">
            <a:off x="7721600" y="2160905"/>
            <a:ext cx="153670" cy="152400"/>
          </a:xfrm>
          <a:custGeom>
            <a:gdLst>
              <a:gd name="connsiteX0" fmla="*/ 196215 w 196215"/>
              <a:gd name="connsiteY0" fmla="*/ 97155 h 194309"/>
              <a:gd name="connsiteX1" fmla="*/ 98108 w 196215"/>
              <a:gd name="connsiteY1" fmla="*/ 194310 h 194309"/>
              <a:gd name="connsiteX2" fmla="*/ 0 w 196215"/>
              <a:gd name="connsiteY2" fmla="*/ 97155 h 194309"/>
              <a:gd name="connsiteX3" fmla="*/ 98108 w 196215"/>
              <a:gd name="connsiteY3" fmla="*/ 0 h 194309"/>
              <a:gd name="connsiteX4" fmla="*/ 196215 w 196215"/>
              <a:gd name="connsiteY4" fmla="*/ 97155 h 194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215" h="194309">
                <a:moveTo>
                  <a:pt x="196215" y="97155"/>
                </a:moveTo>
                <a:cubicBezTo>
                  <a:pt x="196215" y="150812"/>
                  <a:pt x="152291" y="194310"/>
                  <a:pt x="98108" y="194310"/>
                </a:cubicBezTo>
                <a:cubicBezTo>
                  <a:pt x="43924" y="194310"/>
                  <a:pt x="0" y="150812"/>
                  <a:pt x="0" y="97155"/>
                </a:cubicBezTo>
                <a:cubicBezTo>
                  <a:pt x="0" y="43498"/>
                  <a:pt x="43925" y="0"/>
                  <a:pt x="98108" y="0"/>
                </a:cubicBezTo>
                <a:cubicBezTo>
                  <a:pt x="152291" y="0"/>
                  <a:pt x="196215" y="43498"/>
                  <a:pt x="196215" y="9715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12" name="任意多边形: 形状 8"/>
          <p:cNvSpPr/>
          <p:nvPr>
            <p:custDataLst>
              <p:tags r:id="rId39"/>
            </p:custDataLst>
          </p:nvPr>
        </p:nvSpPr>
        <p:spPr>
          <a:xfrm flipH="1">
            <a:off x="7973695" y="2160905"/>
            <a:ext cx="153670" cy="152400"/>
          </a:xfrm>
          <a:custGeom>
            <a:gdLst>
              <a:gd name="connsiteX0" fmla="*/ 196215 w 196215"/>
              <a:gd name="connsiteY0" fmla="*/ 97155 h 194309"/>
              <a:gd name="connsiteX1" fmla="*/ 98108 w 196215"/>
              <a:gd name="connsiteY1" fmla="*/ 194310 h 194309"/>
              <a:gd name="connsiteX2" fmla="*/ 0 w 196215"/>
              <a:gd name="connsiteY2" fmla="*/ 97155 h 194309"/>
              <a:gd name="connsiteX3" fmla="*/ 98108 w 196215"/>
              <a:gd name="connsiteY3" fmla="*/ 0 h 194309"/>
              <a:gd name="connsiteX4" fmla="*/ 196215 w 196215"/>
              <a:gd name="connsiteY4" fmla="*/ 97155 h 194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215" h="194309">
                <a:moveTo>
                  <a:pt x="196215" y="97155"/>
                </a:moveTo>
                <a:cubicBezTo>
                  <a:pt x="196215" y="150812"/>
                  <a:pt x="152291" y="194310"/>
                  <a:pt x="98108" y="194310"/>
                </a:cubicBezTo>
                <a:cubicBezTo>
                  <a:pt x="43924" y="194310"/>
                  <a:pt x="0" y="150812"/>
                  <a:pt x="0" y="97155"/>
                </a:cubicBezTo>
                <a:cubicBezTo>
                  <a:pt x="0" y="43498"/>
                  <a:pt x="43924" y="0"/>
                  <a:pt x="98108" y="0"/>
                </a:cubicBezTo>
                <a:cubicBezTo>
                  <a:pt x="152291" y="0"/>
                  <a:pt x="196215" y="43498"/>
                  <a:pt x="196215" y="9715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14" name="任意多边形: 形状 9"/>
          <p:cNvSpPr/>
          <p:nvPr>
            <p:custDataLst>
              <p:tags r:id="rId40"/>
            </p:custDataLst>
          </p:nvPr>
        </p:nvSpPr>
        <p:spPr>
          <a:xfrm flipH="1">
            <a:off x="7353300" y="2057400"/>
            <a:ext cx="3561080" cy="2392045"/>
          </a:xfrm>
          <a:custGeom>
            <a:gdLst>
              <a:gd name="connsiteX0" fmla="*/ 4532948 w 4542472"/>
              <a:gd name="connsiteY0" fmla="*/ 3050858 h 3050857"/>
              <a:gd name="connsiteX1" fmla="*/ 9525 w 4542472"/>
              <a:gd name="connsiteY1" fmla="*/ 3050858 h 3050857"/>
              <a:gd name="connsiteX2" fmla="*/ 0 w 4542472"/>
              <a:gd name="connsiteY2" fmla="*/ 3041333 h 3050857"/>
              <a:gd name="connsiteX3" fmla="*/ 0 w 4542472"/>
              <a:gd name="connsiteY3" fmla="*/ 9525 h 3050857"/>
              <a:gd name="connsiteX4" fmla="*/ 9525 w 4542472"/>
              <a:gd name="connsiteY4" fmla="*/ 0 h 3050857"/>
              <a:gd name="connsiteX5" fmla="*/ 4532948 w 4542472"/>
              <a:gd name="connsiteY5" fmla="*/ 0 h 3050857"/>
              <a:gd name="connsiteX6" fmla="*/ 4542473 w 4542472"/>
              <a:gd name="connsiteY6" fmla="*/ 9525 h 3050857"/>
              <a:gd name="connsiteX7" fmla="*/ 4542473 w 4542472"/>
              <a:gd name="connsiteY7" fmla="*/ 3041333 h 3050857"/>
              <a:gd name="connsiteX8" fmla="*/ 4532948 w 4542472"/>
              <a:gd name="connsiteY8" fmla="*/ 3050858 h 3050857"/>
              <a:gd name="connsiteX9" fmla="*/ 19050 w 4542472"/>
              <a:gd name="connsiteY9" fmla="*/ 3031808 h 3050857"/>
              <a:gd name="connsiteX10" fmla="*/ 4523423 w 4542472"/>
              <a:gd name="connsiteY10" fmla="*/ 3031808 h 3050857"/>
              <a:gd name="connsiteX11" fmla="*/ 4523423 w 4542472"/>
              <a:gd name="connsiteY11" fmla="*/ 19050 h 3050857"/>
              <a:gd name="connsiteX12" fmla="*/ 19050 w 4542472"/>
              <a:gd name="connsiteY12" fmla="*/ 19050 h 3050857"/>
              <a:gd name="connsiteX13" fmla="*/ 19050 w 4542472"/>
              <a:gd name="connsiteY13" fmla="*/ 3031808 h 30508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542472" h="3050857">
                <a:moveTo>
                  <a:pt x="4532948" y="3050858"/>
                </a:moveTo>
                <a:lnTo>
                  <a:pt x="9525" y="3050858"/>
                </a:lnTo>
                <a:cubicBezTo>
                  <a:pt x="3810" y="3050858"/>
                  <a:pt x="0" y="3047048"/>
                  <a:pt x="0" y="3041333"/>
                </a:cubicBezTo>
                <a:lnTo>
                  <a:pt x="0" y="9525"/>
                </a:lnTo>
                <a:cubicBezTo>
                  <a:pt x="0" y="3810"/>
                  <a:pt x="3810" y="0"/>
                  <a:pt x="9525" y="0"/>
                </a:cubicBezTo>
                <a:lnTo>
                  <a:pt x="4532948" y="0"/>
                </a:lnTo>
                <a:cubicBezTo>
                  <a:pt x="4538663" y="0"/>
                  <a:pt x="4542473" y="3810"/>
                  <a:pt x="4542473" y="9525"/>
                </a:cubicBezTo>
                <a:lnTo>
                  <a:pt x="4542473" y="3041333"/>
                </a:lnTo>
                <a:cubicBezTo>
                  <a:pt x="4542473" y="3047048"/>
                  <a:pt x="4538663" y="3050858"/>
                  <a:pt x="4532948" y="3050858"/>
                </a:cubicBezTo>
                <a:close/>
                <a:moveTo>
                  <a:pt x="19050" y="3031808"/>
                </a:moveTo>
                <a:lnTo>
                  <a:pt x="4523423" y="3031808"/>
                </a:lnTo>
                <a:lnTo>
                  <a:pt x="4523423" y="19050"/>
                </a:lnTo>
                <a:lnTo>
                  <a:pt x="19050" y="19050"/>
                </a:lnTo>
                <a:lnTo>
                  <a:pt x="19050" y="3031808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16" name="任意多边形: 形状 12"/>
          <p:cNvSpPr/>
          <p:nvPr>
            <p:custDataLst>
              <p:tags r:id="rId41"/>
            </p:custDataLst>
          </p:nvPr>
        </p:nvSpPr>
        <p:spPr>
          <a:xfrm flipH="1">
            <a:off x="7720965" y="2692400"/>
            <a:ext cx="1412240" cy="942340"/>
          </a:xfrm>
          <a:custGeom>
            <a:gdLst>
              <a:gd name="connsiteX0" fmla="*/ 0 w 1802130"/>
              <a:gd name="connsiteY0" fmla="*/ 0 h 1202055"/>
              <a:gd name="connsiteX1" fmla="*/ 1802130 w 1802130"/>
              <a:gd name="connsiteY1" fmla="*/ 0 h 1202055"/>
              <a:gd name="connsiteX2" fmla="*/ 1802130 w 1802130"/>
              <a:gd name="connsiteY2" fmla="*/ 1202055 h 1202055"/>
              <a:gd name="connsiteX3" fmla="*/ 0 w 1802130"/>
              <a:gd name="connsiteY3" fmla="*/ 1202055 h 12020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2130" h="1202055">
                <a:moveTo>
                  <a:pt x="0" y="0"/>
                </a:moveTo>
                <a:lnTo>
                  <a:pt x="1802130" y="0"/>
                </a:lnTo>
                <a:lnTo>
                  <a:pt x="1802130" y="1202055"/>
                </a:lnTo>
                <a:lnTo>
                  <a:pt x="0" y="1202055"/>
                </a:ln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18" name="任意多边形: 形状 13"/>
          <p:cNvSpPr/>
          <p:nvPr>
            <p:custDataLst>
              <p:tags r:id="rId42"/>
            </p:custDataLst>
          </p:nvPr>
        </p:nvSpPr>
        <p:spPr>
          <a:xfrm flipH="1">
            <a:off x="8185150" y="2888615"/>
            <a:ext cx="481965" cy="483870"/>
          </a:xfrm>
          <a:custGeom>
            <a:gdLst>
              <a:gd name="connsiteX0" fmla="*/ 615315 w 615315"/>
              <a:gd name="connsiteY0" fmla="*/ 308610 h 617220"/>
              <a:gd name="connsiteX1" fmla="*/ 307658 w 615315"/>
              <a:gd name="connsiteY1" fmla="*/ 617220 h 617220"/>
              <a:gd name="connsiteX2" fmla="*/ 0 w 615315"/>
              <a:gd name="connsiteY2" fmla="*/ 308610 h 617220"/>
              <a:gd name="connsiteX3" fmla="*/ 307658 w 615315"/>
              <a:gd name="connsiteY3" fmla="*/ 0 h 617220"/>
              <a:gd name="connsiteX4" fmla="*/ 615315 w 615315"/>
              <a:gd name="connsiteY4" fmla="*/ 308610 h 6172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5315" h="617220">
                <a:moveTo>
                  <a:pt x="615315" y="308610"/>
                </a:moveTo>
                <a:cubicBezTo>
                  <a:pt x="615315" y="479051"/>
                  <a:pt x="477572" y="617220"/>
                  <a:pt x="307658" y="617220"/>
                </a:cubicBezTo>
                <a:cubicBezTo>
                  <a:pt x="137743" y="617220"/>
                  <a:pt x="0" y="479050"/>
                  <a:pt x="0" y="308610"/>
                </a:cubicBezTo>
                <a:cubicBezTo>
                  <a:pt x="0" y="138169"/>
                  <a:pt x="137743" y="0"/>
                  <a:pt x="307658" y="0"/>
                </a:cubicBezTo>
                <a:cubicBezTo>
                  <a:pt x="477572" y="0"/>
                  <a:pt x="615315" y="138169"/>
                  <a:pt x="615315" y="30861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20" name="任意多边形: 形状 15"/>
          <p:cNvSpPr/>
          <p:nvPr>
            <p:custDataLst>
              <p:tags r:id="rId43"/>
            </p:custDataLst>
          </p:nvPr>
        </p:nvSpPr>
        <p:spPr>
          <a:xfrm flipH="1">
            <a:off x="8333740" y="3042920"/>
            <a:ext cx="151765" cy="174625"/>
          </a:xfrm>
          <a:custGeom>
            <a:gdLst>
              <a:gd name="connsiteX0" fmla="*/ 193358 w 193357"/>
              <a:gd name="connsiteY0" fmla="*/ 111442 h 222884"/>
              <a:gd name="connsiteX1" fmla="*/ 0 w 193357"/>
              <a:gd name="connsiteY1" fmla="*/ 0 h 222884"/>
              <a:gd name="connsiteX2" fmla="*/ 0 w 193357"/>
              <a:gd name="connsiteY2" fmla="*/ 222885 h 2228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357" h="222884">
                <a:moveTo>
                  <a:pt x="193358" y="111442"/>
                </a:moveTo>
                <a:lnTo>
                  <a:pt x="0" y="0"/>
                </a:lnTo>
                <a:lnTo>
                  <a:pt x="0" y="222885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3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22" name="任意多边形: 形状 16"/>
          <p:cNvSpPr/>
          <p:nvPr>
            <p:custDataLst>
              <p:tags r:id="rId44"/>
            </p:custDataLst>
          </p:nvPr>
        </p:nvSpPr>
        <p:spPr>
          <a:xfrm flipH="1">
            <a:off x="8326755" y="3035300"/>
            <a:ext cx="165735" cy="189865"/>
          </a:xfrm>
          <a:custGeom>
            <a:gdLst>
              <a:gd name="connsiteX0" fmla="*/ 9525 w 211455"/>
              <a:gd name="connsiteY0" fmla="*/ 242411 h 242411"/>
              <a:gd name="connsiteX1" fmla="*/ 4763 w 211455"/>
              <a:gd name="connsiteY1" fmla="*/ 241459 h 242411"/>
              <a:gd name="connsiteX2" fmla="*/ 0 w 211455"/>
              <a:gd name="connsiteY2" fmla="*/ 232886 h 242411"/>
              <a:gd name="connsiteX3" fmla="*/ 0 w 211455"/>
              <a:gd name="connsiteY3" fmla="*/ 10001 h 242411"/>
              <a:gd name="connsiteX4" fmla="*/ 4763 w 211455"/>
              <a:gd name="connsiteY4" fmla="*/ 1429 h 242411"/>
              <a:gd name="connsiteX5" fmla="*/ 14288 w 211455"/>
              <a:gd name="connsiteY5" fmla="*/ 1429 h 242411"/>
              <a:gd name="connsiteX6" fmla="*/ 206693 w 211455"/>
              <a:gd name="connsiteY6" fmla="*/ 112871 h 242411"/>
              <a:gd name="connsiteX7" fmla="*/ 211455 w 211455"/>
              <a:gd name="connsiteY7" fmla="*/ 121444 h 242411"/>
              <a:gd name="connsiteX8" fmla="*/ 206693 w 211455"/>
              <a:gd name="connsiteY8" fmla="*/ 130016 h 242411"/>
              <a:gd name="connsiteX9" fmla="*/ 14288 w 211455"/>
              <a:gd name="connsiteY9" fmla="*/ 241459 h 242411"/>
              <a:gd name="connsiteX10" fmla="*/ 9525 w 211455"/>
              <a:gd name="connsiteY10" fmla="*/ 242411 h 242411"/>
              <a:gd name="connsiteX11" fmla="*/ 19050 w 211455"/>
              <a:gd name="connsiteY11" fmla="*/ 26194 h 242411"/>
              <a:gd name="connsiteX12" fmla="*/ 19050 w 211455"/>
              <a:gd name="connsiteY12" fmla="*/ 215741 h 242411"/>
              <a:gd name="connsiteX13" fmla="*/ 182880 w 211455"/>
              <a:gd name="connsiteY13" fmla="*/ 120491 h 242411"/>
              <a:gd name="connsiteX14" fmla="*/ 19050 w 211455"/>
              <a:gd name="connsiteY14" fmla="*/ 26194 h 2424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1453" h="242411">
                <a:moveTo>
                  <a:pt x="9525" y="242411"/>
                </a:moveTo>
                <a:cubicBezTo>
                  <a:pt x="7620" y="242411"/>
                  <a:pt x="6668" y="242411"/>
                  <a:pt x="4763" y="241459"/>
                </a:cubicBezTo>
                <a:cubicBezTo>
                  <a:pt x="1905" y="239554"/>
                  <a:pt x="0" y="236696"/>
                  <a:pt x="0" y="232886"/>
                </a:cubicBezTo>
                <a:lnTo>
                  <a:pt x="0" y="10001"/>
                </a:lnTo>
                <a:cubicBezTo>
                  <a:pt x="0" y="6191"/>
                  <a:pt x="1905" y="3334"/>
                  <a:pt x="4763" y="1429"/>
                </a:cubicBezTo>
                <a:cubicBezTo>
                  <a:pt x="7620" y="-476"/>
                  <a:pt x="11430" y="-476"/>
                  <a:pt x="14288" y="1429"/>
                </a:cubicBezTo>
                <a:lnTo>
                  <a:pt x="206693" y="112871"/>
                </a:lnTo>
                <a:cubicBezTo>
                  <a:pt x="209550" y="114776"/>
                  <a:pt x="211455" y="117634"/>
                  <a:pt x="211455" y="121444"/>
                </a:cubicBezTo>
                <a:cubicBezTo>
                  <a:pt x="211455" y="125254"/>
                  <a:pt x="209550" y="128111"/>
                  <a:pt x="206693" y="130016"/>
                </a:cubicBezTo>
                <a:lnTo>
                  <a:pt x="14288" y="241459"/>
                </a:lnTo>
                <a:cubicBezTo>
                  <a:pt x="13335" y="241459"/>
                  <a:pt x="11430" y="242411"/>
                  <a:pt x="9525" y="242411"/>
                </a:cubicBezTo>
                <a:close/>
                <a:moveTo>
                  <a:pt x="19050" y="26194"/>
                </a:moveTo>
                <a:lnTo>
                  <a:pt x="19050" y="215741"/>
                </a:lnTo>
                <a:lnTo>
                  <a:pt x="182880" y="120491"/>
                </a:lnTo>
                <a:lnTo>
                  <a:pt x="19050" y="26194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24" name="任意多边形: 形状 17"/>
          <p:cNvSpPr/>
          <p:nvPr>
            <p:custDataLst>
              <p:tags r:id="rId45"/>
            </p:custDataLst>
          </p:nvPr>
        </p:nvSpPr>
        <p:spPr>
          <a:xfrm flipH="1">
            <a:off x="7771765" y="3527425"/>
            <a:ext cx="1314450" cy="43815"/>
          </a:xfrm>
          <a:custGeom>
            <a:gdLst>
              <a:gd name="connsiteX0" fmla="*/ 0 w 1677352"/>
              <a:gd name="connsiteY0" fmla="*/ 0 h 56197"/>
              <a:gd name="connsiteX1" fmla="*/ 1677353 w 1677352"/>
              <a:gd name="connsiteY1" fmla="*/ 0 h 56197"/>
              <a:gd name="connsiteX2" fmla="*/ 1677353 w 1677352"/>
              <a:gd name="connsiteY2" fmla="*/ 56197 h 56197"/>
              <a:gd name="connsiteX3" fmla="*/ 0 w 1677352"/>
              <a:gd name="connsiteY3" fmla="*/ 56197 h 56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352" h="56197">
                <a:moveTo>
                  <a:pt x="0" y="0"/>
                </a:moveTo>
                <a:lnTo>
                  <a:pt x="1677353" y="0"/>
                </a:lnTo>
                <a:lnTo>
                  <a:pt x="1677353" y="56197"/>
                </a:lnTo>
                <a:lnTo>
                  <a:pt x="0" y="56197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26" name="任意多边形: 形状 18"/>
          <p:cNvSpPr/>
          <p:nvPr>
            <p:custDataLst>
              <p:tags r:id="rId46"/>
            </p:custDataLst>
          </p:nvPr>
        </p:nvSpPr>
        <p:spPr>
          <a:xfrm flipH="1">
            <a:off x="7933055" y="2684780"/>
            <a:ext cx="15240" cy="958215"/>
          </a:xfrm>
          <a:custGeom>
            <a:gdLst>
              <a:gd name="connsiteX0" fmla="*/ 9525 w 19050"/>
              <a:gd name="connsiteY0" fmla="*/ 1222058 h 1222057"/>
              <a:gd name="connsiteX1" fmla="*/ 0 w 19050"/>
              <a:gd name="connsiteY1" fmla="*/ 1212533 h 1222057"/>
              <a:gd name="connsiteX2" fmla="*/ 0 w 19050"/>
              <a:gd name="connsiteY2" fmla="*/ 9525 h 1222057"/>
              <a:gd name="connsiteX3" fmla="*/ 9525 w 19050"/>
              <a:gd name="connsiteY3" fmla="*/ 0 h 1222057"/>
              <a:gd name="connsiteX4" fmla="*/ 19050 w 19050"/>
              <a:gd name="connsiteY4" fmla="*/ 9525 h 1222057"/>
              <a:gd name="connsiteX5" fmla="*/ 19050 w 19050"/>
              <a:gd name="connsiteY5" fmla="*/ 1211580 h 1222057"/>
              <a:gd name="connsiteX6" fmla="*/ 9525 w 19050"/>
              <a:gd name="connsiteY6" fmla="*/ 1222058 h 12220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" h="1222057">
                <a:moveTo>
                  <a:pt x="9525" y="1222058"/>
                </a:moveTo>
                <a:cubicBezTo>
                  <a:pt x="3810" y="1222058"/>
                  <a:pt x="0" y="1218248"/>
                  <a:pt x="0" y="1212533"/>
                </a:cubicBezTo>
                <a:lnTo>
                  <a:pt x="0" y="9525"/>
                </a:lnTo>
                <a:cubicBezTo>
                  <a:pt x="0" y="3810"/>
                  <a:pt x="3810" y="0"/>
                  <a:pt x="9525" y="0"/>
                </a:cubicBezTo>
                <a:cubicBezTo>
                  <a:pt x="15240" y="0"/>
                  <a:pt x="19050" y="3810"/>
                  <a:pt x="19050" y="9525"/>
                </a:cubicBezTo>
                <a:lnTo>
                  <a:pt x="19050" y="1211580"/>
                </a:lnTo>
                <a:cubicBezTo>
                  <a:pt x="19050" y="1217295"/>
                  <a:pt x="14288" y="1222058"/>
                  <a:pt x="9525" y="122205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28" name="任意多边形: 形状 19"/>
          <p:cNvSpPr/>
          <p:nvPr>
            <p:custDataLst>
              <p:tags r:id="rId47"/>
            </p:custDataLst>
          </p:nvPr>
        </p:nvSpPr>
        <p:spPr>
          <a:xfrm flipH="1">
            <a:off x="7720965" y="3724910"/>
            <a:ext cx="1412240" cy="127635"/>
          </a:xfrm>
          <a:custGeom>
            <a:gdLst>
              <a:gd name="connsiteX0" fmla="*/ 0 w 1802130"/>
              <a:gd name="connsiteY0" fmla="*/ 0 h 162877"/>
              <a:gd name="connsiteX1" fmla="*/ 1802130 w 1802130"/>
              <a:gd name="connsiteY1" fmla="*/ 0 h 162877"/>
              <a:gd name="connsiteX2" fmla="*/ 1802130 w 1802130"/>
              <a:gd name="connsiteY2" fmla="*/ 162878 h 162877"/>
              <a:gd name="connsiteX3" fmla="*/ 0 w 1802130"/>
              <a:gd name="connsiteY3" fmla="*/ 162878 h 1628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2130" h="162877">
                <a:moveTo>
                  <a:pt x="0" y="0"/>
                </a:moveTo>
                <a:lnTo>
                  <a:pt x="1802130" y="0"/>
                </a:lnTo>
                <a:lnTo>
                  <a:pt x="1802130" y="162878"/>
                </a:lnTo>
                <a:lnTo>
                  <a:pt x="0" y="16287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30" name="任意多边形: 形状 20"/>
          <p:cNvSpPr/>
          <p:nvPr>
            <p:custDataLst>
              <p:tags r:id="rId48"/>
            </p:custDataLst>
          </p:nvPr>
        </p:nvSpPr>
        <p:spPr>
          <a:xfrm flipH="1">
            <a:off x="7713980" y="3972560"/>
            <a:ext cx="778510" cy="15240"/>
          </a:xfrm>
          <a:custGeom>
            <a:gdLst>
              <a:gd name="connsiteX0" fmla="*/ 983933 w 993457"/>
              <a:gd name="connsiteY0" fmla="*/ 19050 h 19050"/>
              <a:gd name="connsiteX1" fmla="*/ 9525 w 993457"/>
              <a:gd name="connsiteY1" fmla="*/ 19050 h 19050"/>
              <a:gd name="connsiteX2" fmla="*/ 0 w 993457"/>
              <a:gd name="connsiteY2" fmla="*/ 9525 h 19050"/>
              <a:gd name="connsiteX3" fmla="*/ 9525 w 993457"/>
              <a:gd name="connsiteY3" fmla="*/ 0 h 19050"/>
              <a:gd name="connsiteX4" fmla="*/ 983933 w 993457"/>
              <a:gd name="connsiteY4" fmla="*/ 0 h 19050"/>
              <a:gd name="connsiteX5" fmla="*/ 993458 w 993457"/>
              <a:gd name="connsiteY5" fmla="*/ 9525 h 19050"/>
              <a:gd name="connsiteX6" fmla="*/ 983933 w 993457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3457" h="19050">
                <a:moveTo>
                  <a:pt x="983933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983933" y="0"/>
                </a:lnTo>
                <a:cubicBezTo>
                  <a:pt x="989648" y="0"/>
                  <a:pt x="993458" y="3810"/>
                  <a:pt x="993458" y="9525"/>
                </a:cubicBezTo>
                <a:cubicBezTo>
                  <a:pt x="993458" y="15240"/>
                  <a:pt x="989648" y="19050"/>
                  <a:pt x="983933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32" name="任意多边形: 形状 23"/>
          <p:cNvSpPr/>
          <p:nvPr>
            <p:custDataLst>
              <p:tags r:id="rId49"/>
            </p:custDataLst>
          </p:nvPr>
        </p:nvSpPr>
        <p:spPr>
          <a:xfrm flipH="1">
            <a:off x="9110345" y="5305425"/>
            <a:ext cx="675640" cy="622935"/>
          </a:xfrm>
          <a:custGeom>
            <a:gdLst>
              <a:gd name="connsiteX0" fmla="*/ 3811 w 862143"/>
              <a:gd name="connsiteY0" fmla="*/ 794715 h 794715"/>
              <a:gd name="connsiteX1" fmla="*/ 860108 w 862143"/>
              <a:gd name="connsiteY1" fmla="*/ 794715 h 794715"/>
              <a:gd name="connsiteX2" fmla="*/ 595313 w 862143"/>
              <a:gd name="connsiteY2" fmla="*/ 330 h 794715"/>
              <a:gd name="connsiteX3" fmla="*/ 84773 w 862143"/>
              <a:gd name="connsiteY3" fmla="*/ 397523 h 794715"/>
              <a:gd name="connsiteX4" fmla="*/ 3811 w 862143"/>
              <a:gd name="connsiteY4" fmla="*/ 794715 h 7947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2142" h="794715">
                <a:moveTo>
                  <a:pt x="3811" y="794715"/>
                </a:moveTo>
                <a:lnTo>
                  <a:pt x="860108" y="794715"/>
                </a:lnTo>
                <a:cubicBezTo>
                  <a:pt x="860108" y="794715"/>
                  <a:pt x="902971" y="8903"/>
                  <a:pt x="595313" y="330"/>
                </a:cubicBezTo>
                <a:cubicBezTo>
                  <a:pt x="288608" y="-8242"/>
                  <a:pt x="196216" y="150825"/>
                  <a:pt x="84773" y="397523"/>
                </a:cubicBezTo>
                <a:cubicBezTo>
                  <a:pt x="-26669" y="644220"/>
                  <a:pt x="3811" y="794715"/>
                  <a:pt x="3811" y="79471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34" name="任意多边形: 形状 24"/>
          <p:cNvSpPr/>
          <p:nvPr>
            <p:custDataLst>
              <p:tags r:id="rId50"/>
            </p:custDataLst>
          </p:nvPr>
        </p:nvSpPr>
        <p:spPr>
          <a:xfrm flipH="1">
            <a:off x="9872980" y="3975735"/>
            <a:ext cx="676275" cy="622935"/>
          </a:xfrm>
          <a:custGeom>
            <a:gdLst>
              <a:gd name="connsiteX0" fmla="*/ 4044 w 862377"/>
              <a:gd name="connsiteY0" fmla="*/ 794715 h 794715"/>
              <a:gd name="connsiteX1" fmla="*/ 860342 w 862377"/>
              <a:gd name="connsiteY1" fmla="*/ 794715 h 794715"/>
              <a:gd name="connsiteX2" fmla="*/ 595547 w 862377"/>
              <a:gd name="connsiteY2" fmla="*/ 330 h 794715"/>
              <a:gd name="connsiteX3" fmla="*/ 85007 w 862377"/>
              <a:gd name="connsiteY3" fmla="*/ 397523 h 794715"/>
              <a:gd name="connsiteX4" fmla="*/ 4044 w 862377"/>
              <a:gd name="connsiteY4" fmla="*/ 794715 h 7947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2377" h="794715">
                <a:moveTo>
                  <a:pt x="4044" y="794715"/>
                </a:moveTo>
                <a:lnTo>
                  <a:pt x="860342" y="794715"/>
                </a:lnTo>
                <a:cubicBezTo>
                  <a:pt x="860342" y="794715"/>
                  <a:pt x="903204" y="8903"/>
                  <a:pt x="595547" y="330"/>
                </a:cubicBezTo>
                <a:cubicBezTo>
                  <a:pt x="288842" y="-8242"/>
                  <a:pt x="196449" y="150825"/>
                  <a:pt x="85007" y="397523"/>
                </a:cubicBezTo>
                <a:cubicBezTo>
                  <a:pt x="-27388" y="645173"/>
                  <a:pt x="4044" y="794715"/>
                  <a:pt x="4044" y="79471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36" name="任意多边形: 形状 25"/>
          <p:cNvSpPr/>
          <p:nvPr>
            <p:custDataLst>
              <p:tags r:id="rId51"/>
            </p:custDataLst>
          </p:nvPr>
        </p:nvSpPr>
        <p:spPr>
          <a:xfrm flipH="1">
            <a:off x="8663305" y="2692400"/>
            <a:ext cx="2014220" cy="2842260"/>
          </a:xfrm>
          <a:custGeom>
            <a:gdLst>
              <a:gd name="connsiteX0" fmla="*/ 1263015 w 2569425"/>
              <a:gd name="connsiteY0" fmla="*/ 3377565 h 3625215"/>
              <a:gd name="connsiteX1" fmla="*/ 872490 w 2569425"/>
              <a:gd name="connsiteY1" fmla="*/ 1884998 h 3625215"/>
              <a:gd name="connsiteX2" fmla="*/ 456247 w 2569425"/>
              <a:gd name="connsiteY2" fmla="*/ 1956435 h 3625215"/>
              <a:gd name="connsiteX3" fmla="*/ 167640 w 2569425"/>
              <a:gd name="connsiteY3" fmla="*/ 2431733 h 3625215"/>
              <a:gd name="connsiteX4" fmla="*/ 7620 w 2569425"/>
              <a:gd name="connsiteY4" fmla="*/ 2251710 h 3625215"/>
              <a:gd name="connsiteX5" fmla="*/ 0 w 2569425"/>
              <a:gd name="connsiteY5" fmla="*/ 2186940 h 3625215"/>
              <a:gd name="connsiteX6" fmla="*/ 6668 w 2569425"/>
              <a:gd name="connsiteY6" fmla="*/ 0 h 3625215"/>
              <a:gd name="connsiteX7" fmla="*/ 1283970 w 2569425"/>
              <a:gd name="connsiteY7" fmla="*/ 0 h 3625215"/>
              <a:gd name="connsiteX8" fmla="*/ 1283970 w 2569425"/>
              <a:gd name="connsiteY8" fmla="*/ 1681163 h 3625215"/>
              <a:gd name="connsiteX9" fmla="*/ 2234565 w 2569425"/>
              <a:gd name="connsiteY9" fmla="*/ 1681163 h 3625215"/>
              <a:gd name="connsiteX10" fmla="*/ 2485073 w 2569425"/>
              <a:gd name="connsiteY10" fmla="*/ 1877378 h 3625215"/>
              <a:gd name="connsiteX11" fmla="*/ 2563178 w 2569425"/>
              <a:gd name="connsiteY11" fmla="*/ 3512820 h 3625215"/>
              <a:gd name="connsiteX12" fmla="*/ 2119313 w 2569425"/>
              <a:gd name="connsiteY12" fmla="*/ 3625215 h 3625215"/>
              <a:gd name="connsiteX13" fmla="*/ 1620203 w 2569425"/>
              <a:gd name="connsiteY13" fmla="*/ 3351848 h 3625215"/>
              <a:gd name="connsiteX14" fmla="*/ 1263015 w 2569425"/>
              <a:gd name="connsiteY14" fmla="*/ 3377565 h 36252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69425" h="3625215">
                <a:moveTo>
                  <a:pt x="1263015" y="3377565"/>
                </a:moveTo>
                <a:cubicBezTo>
                  <a:pt x="946785" y="3047048"/>
                  <a:pt x="990600" y="2225040"/>
                  <a:pt x="872490" y="1884998"/>
                </a:cubicBezTo>
                <a:cubicBezTo>
                  <a:pt x="787718" y="1641157"/>
                  <a:pt x="464820" y="1556385"/>
                  <a:pt x="456247" y="1956435"/>
                </a:cubicBezTo>
                <a:cubicBezTo>
                  <a:pt x="448628" y="2329815"/>
                  <a:pt x="304800" y="2427923"/>
                  <a:pt x="167640" y="2431733"/>
                </a:cubicBezTo>
                <a:cubicBezTo>
                  <a:pt x="66675" y="2434590"/>
                  <a:pt x="23813" y="2314575"/>
                  <a:pt x="7620" y="2251710"/>
                </a:cubicBezTo>
                <a:cubicBezTo>
                  <a:pt x="2857" y="2230755"/>
                  <a:pt x="0" y="2208848"/>
                  <a:pt x="0" y="2186940"/>
                </a:cubicBezTo>
                <a:lnTo>
                  <a:pt x="6668" y="0"/>
                </a:lnTo>
                <a:lnTo>
                  <a:pt x="1283970" y="0"/>
                </a:lnTo>
                <a:lnTo>
                  <a:pt x="1283970" y="1681163"/>
                </a:lnTo>
                <a:lnTo>
                  <a:pt x="2234565" y="1681163"/>
                </a:lnTo>
                <a:cubicBezTo>
                  <a:pt x="2332673" y="1677353"/>
                  <a:pt x="2442210" y="1753553"/>
                  <a:pt x="2485073" y="1877378"/>
                </a:cubicBezTo>
                <a:cubicBezTo>
                  <a:pt x="2602230" y="2217420"/>
                  <a:pt x="2563178" y="3136583"/>
                  <a:pt x="2563178" y="3512820"/>
                </a:cubicBezTo>
                <a:lnTo>
                  <a:pt x="2119313" y="3625215"/>
                </a:lnTo>
                <a:lnTo>
                  <a:pt x="1620203" y="3351848"/>
                </a:lnTo>
                <a:lnTo>
                  <a:pt x="1263015" y="3377565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38" name="任意多边形: 形状 26"/>
          <p:cNvSpPr/>
          <p:nvPr>
            <p:custDataLst>
              <p:tags r:id="rId52"/>
            </p:custDataLst>
          </p:nvPr>
        </p:nvSpPr>
        <p:spPr>
          <a:xfrm flipH="1">
            <a:off x="7349490" y="4098290"/>
            <a:ext cx="2592070" cy="2613660"/>
          </a:xfrm>
          <a:custGeom>
            <a:gdLst>
              <a:gd name="connsiteX0" fmla="*/ 1332548 w 3306127"/>
              <a:gd name="connsiteY0" fmla="*/ 3333750 h 3333750"/>
              <a:gd name="connsiteX1" fmla="*/ 886777 w 3306127"/>
              <a:gd name="connsiteY1" fmla="*/ 1886903 h 3333750"/>
              <a:gd name="connsiteX2" fmla="*/ 455295 w 3306127"/>
              <a:gd name="connsiteY2" fmla="*/ 1920240 h 3333750"/>
              <a:gd name="connsiteX3" fmla="*/ 167640 w 3306127"/>
              <a:gd name="connsiteY3" fmla="*/ 2336483 h 3333750"/>
              <a:gd name="connsiteX4" fmla="*/ 7620 w 3306127"/>
              <a:gd name="connsiteY4" fmla="*/ 2156460 h 3333750"/>
              <a:gd name="connsiteX5" fmla="*/ 0 w 3306127"/>
              <a:gd name="connsiteY5" fmla="*/ 2091690 h 3333750"/>
              <a:gd name="connsiteX6" fmla="*/ 6667 w 3306127"/>
              <a:gd name="connsiteY6" fmla="*/ 0 h 3333750"/>
              <a:gd name="connsiteX7" fmla="*/ 1283970 w 3306127"/>
              <a:gd name="connsiteY7" fmla="*/ 0 h 3333750"/>
              <a:gd name="connsiteX8" fmla="*/ 1283970 w 3306127"/>
              <a:gd name="connsiteY8" fmla="*/ 1681163 h 3333750"/>
              <a:gd name="connsiteX9" fmla="*/ 2615565 w 3306127"/>
              <a:gd name="connsiteY9" fmla="*/ 1681163 h 3333750"/>
              <a:gd name="connsiteX10" fmla="*/ 2866073 w 3306127"/>
              <a:gd name="connsiteY10" fmla="*/ 1877378 h 3333750"/>
              <a:gd name="connsiteX11" fmla="*/ 3306128 w 3306127"/>
              <a:gd name="connsiteY11" fmla="*/ 3331845 h 3333750"/>
              <a:gd name="connsiteX12" fmla="*/ 1332548 w 3306127"/>
              <a:gd name="connsiteY12" fmla="*/ 3333750 h 3333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06126" h="3333750">
                <a:moveTo>
                  <a:pt x="1332548" y="3333750"/>
                </a:moveTo>
                <a:cubicBezTo>
                  <a:pt x="736283" y="2981325"/>
                  <a:pt x="1003935" y="2226945"/>
                  <a:pt x="886777" y="1886903"/>
                </a:cubicBezTo>
                <a:cubicBezTo>
                  <a:pt x="802005" y="1643063"/>
                  <a:pt x="455295" y="1546860"/>
                  <a:pt x="455295" y="1920240"/>
                </a:cubicBezTo>
                <a:cubicBezTo>
                  <a:pt x="455295" y="2293620"/>
                  <a:pt x="305752" y="2333625"/>
                  <a:pt x="167640" y="2336483"/>
                </a:cubicBezTo>
                <a:cubicBezTo>
                  <a:pt x="66675" y="2339340"/>
                  <a:pt x="23813" y="2219325"/>
                  <a:pt x="7620" y="2156460"/>
                </a:cubicBezTo>
                <a:cubicBezTo>
                  <a:pt x="2858" y="2135505"/>
                  <a:pt x="0" y="2113598"/>
                  <a:pt x="0" y="2091690"/>
                </a:cubicBezTo>
                <a:lnTo>
                  <a:pt x="6667" y="0"/>
                </a:lnTo>
                <a:lnTo>
                  <a:pt x="1283970" y="0"/>
                </a:lnTo>
                <a:lnTo>
                  <a:pt x="1283970" y="1681163"/>
                </a:lnTo>
                <a:lnTo>
                  <a:pt x="2615565" y="1681163"/>
                </a:lnTo>
                <a:cubicBezTo>
                  <a:pt x="2713673" y="1677353"/>
                  <a:pt x="2823210" y="1753553"/>
                  <a:pt x="2866073" y="1877378"/>
                </a:cubicBezTo>
                <a:cubicBezTo>
                  <a:pt x="2983230" y="2217420"/>
                  <a:pt x="2770823" y="2903220"/>
                  <a:pt x="3306128" y="3331845"/>
                </a:cubicBezTo>
                <a:lnTo>
                  <a:pt x="1332548" y="3333750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40" name="任意多边形: 形状 27"/>
          <p:cNvSpPr/>
          <p:nvPr>
            <p:custDataLst>
              <p:tags r:id="rId53"/>
            </p:custDataLst>
          </p:nvPr>
        </p:nvSpPr>
        <p:spPr>
          <a:xfrm flipH="1">
            <a:off x="8666480" y="5407660"/>
            <a:ext cx="739775" cy="16510"/>
          </a:xfrm>
          <a:custGeom>
            <a:gdLst>
              <a:gd name="connsiteX0" fmla="*/ 934403 w 943927"/>
              <a:gd name="connsiteY0" fmla="*/ 20955 h 20954"/>
              <a:gd name="connsiteX1" fmla="*/ 934403 w 943927"/>
              <a:gd name="connsiteY1" fmla="*/ 20955 h 20954"/>
              <a:gd name="connsiteX2" fmla="*/ 9525 w 943927"/>
              <a:gd name="connsiteY2" fmla="*/ 19050 h 20954"/>
              <a:gd name="connsiteX3" fmla="*/ 0 w 943927"/>
              <a:gd name="connsiteY3" fmla="*/ 9525 h 20954"/>
              <a:gd name="connsiteX4" fmla="*/ 9525 w 943927"/>
              <a:gd name="connsiteY4" fmla="*/ 0 h 20954"/>
              <a:gd name="connsiteX5" fmla="*/ 9525 w 943927"/>
              <a:gd name="connsiteY5" fmla="*/ 0 h 20954"/>
              <a:gd name="connsiteX6" fmla="*/ 934403 w 943927"/>
              <a:gd name="connsiteY6" fmla="*/ 1905 h 20954"/>
              <a:gd name="connsiteX7" fmla="*/ 943928 w 943927"/>
              <a:gd name="connsiteY7" fmla="*/ 11430 h 20954"/>
              <a:gd name="connsiteX8" fmla="*/ 934403 w 943927"/>
              <a:gd name="connsiteY8" fmla="*/ 20955 h 209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3927" h="20954">
                <a:moveTo>
                  <a:pt x="934403" y="20955"/>
                </a:moveTo>
                <a:cubicBezTo>
                  <a:pt x="934403" y="20955"/>
                  <a:pt x="934403" y="20955"/>
                  <a:pt x="934403" y="20955"/>
                </a:cubicBezTo>
                <a:lnTo>
                  <a:pt x="9525" y="19050"/>
                </a:lnTo>
                <a:cubicBezTo>
                  <a:pt x="3810" y="19050"/>
                  <a:pt x="0" y="14288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cubicBezTo>
                  <a:pt x="9525" y="0"/>
                  <a:pt x="9525" y="0"/>
                  <a:pt x="9525" y="0"/>
                </a:cubicBezTo>
                <a:lnTo>
                  <a:pt x="934403" y="1905"/>
                </a:lnTo>
                <a:cubicBezTo>
                  <a:pt x="940118" y="1905"/>
                  <a:pt x="943928" y="6667"/>
                  <a:pt x="943928" y="11430"/>
                </a:cubicBezTo>
                <a:cubicBezTo>
                  <a:pt x="943928" y="17145"/>
                  <a:pt x="940118" y="20955"/>
                  <a:pt x="934403" y="20955"/>
                </a:cubicBezTo>
                <a:close/>
              </a:path>
            </a:pathLst>
          </a:custGeom>
          <a:solidFill>
            <a:srgbClr val="FCB503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42" name="任意多边形: 形状 28"/>
          <p:cNvSpPr/>
          <p:nvPr>
            <p:custDataLst>
              <p:tags r:id="rId54"/>
            </p:custDataLst>
          </p:nvPr>
        </p:nvSpPr>
        <p:spPr>
          <a:xfrm flipH="1">
            <a:off x="9663430" y="4003040"/>
            <a:ext cx="495300" cy="15240"/>
          </a:xfrm>
          <a:custGeom>
            <a:gdLst>
              <a:gd name="connsiteX0" fmla="*/ 9525 w 631507"/>
              <a:gd name="connsiteY0" fmla="*/ 19050 h 19050"/>
              <a:gd name="connsiteX1" fmla="*/ 0 w 631507"/>
              <a:gd name="connsiteY1" fmla="*/ 9525 h 19050"/>
              <a:gd name="connsiteX2" fmla="*/ 9525 w 631507"/>
              <a:gd name="connsiteY2" fmla="*/ 0 h 19050"/>
              <a:gd name="connsiteX3" fmla="*/ 621983 w 631507"/>
              <a:gd name="connsiteY3" fmla="*/ 0 h 19050"/>
              <a:gd name="connsiteX4" fmla="*/ 631508 w 631507"/>
              <a:gd name="connsiteY4" fmla="*/ 9525 h 19050"/>
              <a:gd name="connsiteX5" fmla="*/ 621983 w 631507"/>
              <a:gd name="connsiteY5" fmla="*/ 19050 h 19050"/>
              <a:gd name="connsiteX6" fmla="*/ 9525 w 631507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507" h="19050">
                <a:moveTo>
                  <a:pt x="9525" y="19050"/>
                </a:move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621983" y="0"/>
                </a:lnTo>
                <a:cubicBezTo>
                  <a:pt x="627698" y="0"/>
                  <a:pt x="631508" y="3810"/>
                  <a:pt x="631508" y="9525"/>
                </a:cubicBezTo>
                <a:cubicBezTo>
                  <a:pt x="631508" y="15240"/>
                  <a:pt x="627698" y="19050"/>
                  <a:pt x="621983" y="19050"/>
                </a:cubicBezTo>
                <a:lnTo>
                  <a:pt x="9525" y="19050"/>
                </a:lnTo>
                <a:close/>
              </a:path>
            </a:pathLst>
          </a:custGeom>
          <a:solidFill>
            <a:srgbClr val="FCB503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44" name="任意多边形: 形状 30"/>
          <p:cNvSpPr/>
          <p:nvPr>
            <p:custDataLst>
              <p:tags r:id="rId55"/>
            </p:custDataLst>
          </p:nvPr>
        </p:nvSpPr>
        <p:spPr>
          <a:xfrm flipH="1">
            <a:off x="10019665" y="2896870"/>
            <a:ext cx="340995" cy="15240"/>
          </a:xfrm>
          <a:custGeom>
            <a:gdLst>
              <a:gd name="connsiteX0" fmla="*/ 425768 w 435292"/>
              <a:gd name="connsiteY0" fmla="*/ 19050 h 19050"/>
              <a:gd name="connsiteX1" fmla="*/ 9525 w 435292"/>
              <a:gd name="connsiteY1" fmla="*/ 19050 h 19050"/>
              <a:gd name="connsiteX2" fmla="*/ 0 w 435292"/>
              <a:gd name="connsiteY2" fmla="*/ 9525 h 19050"/>
              <a:gd name="connsiteX3" fmla="*/ 9525 w 435292"/>
              <a:gd name="connsiteY3" fmla="*/ 0 h 19050"/>
              <a:gd name="connsiteX4" fmla="*/ 425768 w 435292"/>
              <a:gd name="connsiteY4" fmla="*/ 0 h 19050"/>
              <a:gd name="connsiteX5" fmla="*/ 435293 w 435292"/>
              <a:gd name="connsiteY5" fmla="*/ 9525 h 19050"/>
              <a:gd name="connsiteX6" fmla="*/ 425768 w 435292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292" h="19050">
                <a:moveTo>
                  <a:pt x="425768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425768" y="0"/>
                </a:lnTo>
                <a:cubicBezTo>
                  <a:pt x="431483" y="0"/>
                  <a:pt x="435293" y="3810"/>
                  <a:pt x="435293" y="9525"/>
                </a:cubicBezTo>
                <a:cubicBezTo>
                  <a:pt x="435293" y="15240"/>
                  <a:pt x="431483" y="19050"/>
                  <a:pt x="425768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46" name="任意多边形: 形状 31"/>
          <p:cNvSpPr/>
          <p:nvPr>
            <p:custDataLst>
              <p:tags r:id="rId56"/>
            </p:custDataLst>
          </p:nvPr>
        </p:nvSpPr>
        <p:spPr>
          <a:xfrm flipH="1">
            <a:off x="9848850" y="3048635"/>
            <a:ext cx="669925" cy="15240"/>
          </a:xfrm>
          <a:custGeom>
            <a:gdLst>
              <a:gd name="connsiteX0" fmla="*/ 845820 w 854515"/>
              <a:gd name="connsiteY0" fmla="*/ 19050 h 19050"/>
              <a:gd name="connsiteX1" fmla="*/ 9525 w 854515"/>
              <a:gd name="connsiteY1" fmla="*/ 19050 h 19050"/>
              <a:gd name="connsiteX2" fmla="*/ 0 w 854515"/>
              <a:gd name="connsiteY2" fmla="*/ 9525 h 19050"/>
              <a:gd name="connsiteX3" fmla="*/ 9525 w 854515"/>
              <a:gd name="connsiteY3" fmla="*/ 0 h 19050"/>
              <a:gd name="connsiteX4" fmla="*/ 844868 w 854515"/>
              <a:gd name="connsiteY4" fmla="*/ 0 h 19050"/>
              <a:gd name="connsiteX5" fmla="*/ 854393 w 854515"/>
              <a:gd name="connsiteY5" fmla="*/ 9525 h 19050"/>
              <a:gd name="connsiteX6" fmla="*/ 845820 w 854515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4515" h="19050">
                <a:moveTo>
                  <a:pt x="845820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844868" y="0"/>
                </a:lnTo>
                <a:cubicBezTo>
                  <a:pt x="850583" y="0"/>
                  <a:pt x="854393" y="3810"/>
                  <a:pt x="854393" y="9525"/>
                </a:cubicBezTo>
                <a:cubicBezTo>
                  <a:pt x="855345" y="14288"/>
                  <a:pt x="850583" y="19050"/>
                  <a:pt x="845820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48" name="任意多边形: 形状 32"/>
          <p:cNvSpPr/>
          <p:nvPr>
            <p:custDataLst>
              <p:tags r:id="rId57"/>
            </p:custDataLst>
          </p:nvPr>
        </p:nvSpPr>
        <p:spPr>
          <a:xfrm flipH="1">
            <a:off x="9848850" y="3199130"/>
            <a:ext cx="669925" cy="15240"/>
          </a:xfrm>
          <a:custGeom>
            <a:gdLst>
              <a:gd name="connsiteX0" fmla="*/ 845820 w 854515"/>
              <a:gd name="connsiteY0" fmla="*/ 19050 h 19050"/>
              <a:gd name="connsiteX1" fmla="*/ 9525 w 854515"/>
              <a:gd name="connsiteY1" fmla="*/ 19050 h 19050"/>
              <a:gd name="connsiteX2" fmla="*/ 0 w 854515"/>
              <a:gd name="connsiteY2" fmla="*/ 9525 h 19050"/>
              <a:gd name="connsiteX3" fmla="*/ 9525 w 854515"/>
              <a:gd name="connsiteY3" fmla="*/ 0 h 19050"/>
              <a:gd name="connsiteX4" fmla="*/ 844868 w 854515"/>
              <a:gd name="connsiteY4" fmla="*/ 0 h 19050"/>
              <a:gd name="connsiteX5" fmla="*/ 854393 w 854515"/>
              <a:gd name="connsiteY5" fmla="*/ 9525 h 19050"/>
              <a:gd name="connsiteX6" fmla="*/ 845820 w 854515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4515" h="19050">
                <a:moveTo>
                  <a:pt x="845820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844868" y="0"/>
                </a:lnTo>
                <a:cubicBezTo>
                  <a:pt x="850583" y="0"/>
                  <a:pt x="854393" y="3810"/>
                  <a:pt x="854393" y="9525"/>
                </a:cubicBezTo>
                <a:cubicBezTo>
                  <a:pt x="855345" y="15240"/>
                  <a:pt x="850583" y="19050"/>
                  <a:pt x="845820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50" name="任意多边形: 形状 33"/>
          <p:cNvSpPr/>
          <p:nvPr>
            <p:custDataLst>
              <p:tags r:id="rId58"/>
            </p:custDataLst>
          </p:nvPr>
        </p:nvSpPr>
        <p:spPr>
          <a:xfrm flipH="1">
            <a:off x="9848850" y="3350895"/>
            <a:ext cx="669925" cy="15240"/>
          </a:xfrm>
          <a:custGeom>
            <a:gdLst>
              <a:gd name="connsiteX0" fmla="*/ 845820 w 854515"/>
              <a:gd name="connsiteY0" fmla="*/ 19050 h 19050"/>
              <a:gd name="connsiteX1" fmla="*/ 9525 w 854515"/>
              <a:gd name="connsiteY1" fmla="*/ 19050 h 19050"/>
              <a:gd name="connsiteX2" fmla="*/ 0 w 854515"/>
              <a:gd name="connsiteY2" fmla="*/ 9525 h 19050"/>
              <a:gd name="connsiteX3" fmla="*/ 9525 w 854515"/>
              <a:gd name="connsiteY3" fmla="*/ 0 h 19050"/>
              <a:gd name="connsiteX4" fmla="*/ 844868 w 854515"/>
              <a:gd name="connsiteY4" fmla="*/ 0 h 19050"/>
              <a:gd name="connsiteX5" fmla="*/ 854393 w 854515"/>
              <a:gd name="connsiteY5" fmla="*/ 9525 h 19050"/>
              <a:gd name="connsiteX6" fmla="*/ 845820 w 854515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4515" h="19050">
                <a:moveTo>
                  <a:pt x="845820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844868" y="0"/>
                </a:lnTo>
                <a:cubicBezTo>
                  <a:pt x="850583" y="0"/>
                  <a:pt x="854393" y="3810"/>
                  <a:pt x="854393" y="9525"/>
                </a:cubicBezTo>
                <a:cubicBezTo>
                  <a:pt x="855345" y="14288"/>
                  <a:pt x="850583" y="19050"/>
                  <a:pt x="845820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52" name="任意多边形: 形状 34"/>
          <p:cNvSpPr/>
          <p:nvPr>
            <p:custDataLst>
              <p:tags r:id="rId59"/>
            </p:custDataLst>
          </p:nvPr>
        </p:nvSpPr>
        <p:spPr>
          <a:xfrm flipH="1">
            <a:off x="9831705" y="3502025"/>
            <a:ext cx="669925" cy="15240"/>
          </a:xfrm>
          <a:custGeom>
            <a:gdLst>
              <a:gd name="connsiteX0" fmla="*/ 844868 w 854392"/>
              <a:gd name="connsiteY0" fmla="*/ 19050 h 19050"/>
              <a:gd name="connsiteX1" fmla="*/ 9525 w 854392"/>
              <a:gd name="connsiteY1" fmla="*/ 19050 h 19050"/>
              <a:gd name="connsiteX2" fmla="*/ 0 w 854392"/>
              <a:gd name="connsiteY2" fmla="*/ 9525 h 19050"/>
              <a:gd name="connsiteX3" fmla="*/ 9525 w 854392"/>
              <a:gd name="connsiteY3" fmla="*/ 0 h 19050"/>
              <a:gd name="connsiteX4" fmla="*/ 844868 w 854392"/>
              <a:gd name="connsiteY4" fmla="*/ 0 h 19050"/>
              <a:gd name="connsiteX5" fmla="*/ 854393 w 854392"/>
              <a:gd name="connsiteY5" fmla="*/ 9525 h 19050"/>
              <a:gd name="connsiteX6" fmla="*/ 844868 w 854392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4391" h="19050">
                <a:moveTo>
                  <a:pt x="844868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844868" y="0"/>
                </a:lnTo>
                <a:cubicBezTo>
                  <a:pt x="850583" y="0"/>
                  <a:pt x="854393" y="3810"/>
                  <a:pt x="854393" y="9525"/>
                </a:cubicBezTo>
                <a:cubicBezTo>
                  <a:pt x="854393" y="15240"/>
                  <a:pt x="850583" y="19050"/>
                  <a:pt x="844868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54" name="任意多边形: 形状 35"/>
          <p:cNvSpPr/>
          <p:nvPr>
            <p:custDataLst>
              <p:tags r:id="rId60"/>
            </p:custDataLst>
          </p:nvPr>
        </p:nvSpPr>
        <p:spPr>
          <a:xfrm flipH="1">
            <a:off x="9831705" y="3653155"/>
            <a:ext cx="368300" cy="15240"/>
          </a:xfrm>
          <a:custGeom>
            <a:gdLst>
              <a:gd name="connsiteX0" fmla="*/ 460058 w 469582"/>
              <a:gd name="connsiteY0" fmla="*/ 19050 h 19050"/>
              <a:gd name="connsiteX1" fmla="*/ 9525 w 469582"/>
              <a:gd name="connsiteY1" fmla="*/ 19050 h 19050"/>
              <a:gd name="connsiteX2" fmla="*/ 0 w 469582"/>
              <a:gd name="connsiteY2" fmla="*/ 9525 h 19050"/>
              <a:gd name="connsiteX3" fmla="*/ 9525 w 469582"/>
              <a:gd name="connsiteY3" fmla="*/ 0 h 19050"/>
              <a:gd name="connsiteX4" fmla="*/ 460058 w 469582"/>
              <a:gd name="connsiteY4" fmla="*/ 0 h 19050"/>
              <a:gd name="connsiteX5" fmla="*/ 469583 w 469582"/>
              <a:gd name="connsiteY5" fmla="*/ 9525 h 19050"/>
              <a:gd name="connsiteX6" fmla="*/ 460058 w 469582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582" h="19050">
                <a:moveTo>
                  <a:pt x="460058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460058" y="0"/>
                </a:lnTo>
                <a:cubicBezTo>
                  <a:pt x="465773" y="0"/>
                  <a:pt x="469583" y="3810"/>
                  <a:pt x="469583" y="9525"/>
                </a:cubicBezTo>
                <a:cubicBezTo>
                  <a:pt x="469583" y="14288"/>
                  <a:pt x="465773" y="19050"/>
                  <a:pt x="460058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56" name="任意多边形: 形状 37"/>
          <p:cNvSpPr/>
          <p:nvPr>
            <p:custDataLst>
              <p:tags r:id="rId61"/>
            </p:custDataLst>
          </p:nvPr>
        </p:nvSpPr>
        <p:spPr>
          <a:xfrm flipH="1">
            <a:off x="8921750" y="4364355"/>
            <a:ext cx="777875" cy="15240"/>
          </a:xfrm>
          <a:custGeom>
            <a:gdLst>
              <a:gd name="connsiteX0" fmla="*/ 982980 w 992504"/>
              <a:gd name="connsiteY0" fmla="*/ 19050 h 19050"/>
              <a:gd name="connsiteX1" fmla="*/ 9525 w 992504"/>
              <a:gd name="connsiteY1" fmla="*/ 19050 h 19050"/>
              <a:gd name="connsiteX2" fmla="*/ 0 w 992504"/>
              <a:gd name="connsiteY2" fmla="*/ 9525 h 19050"/>
              <a:gd name="connsiteX3" fmla="*/ 9525 w 992504"/>
              <a:gd name="connsiteY3" fmla="*/ 0 h 19050"/>
              <a:gd name="connsiteX4" fmla="*/ 982980 w 992504"/>
              <a:gd name="connsiteY4" fmla="*/ 0 h 19050"/>
              <a:gd name="connsiteX5" fmla="*/ 992505 w 992504"/>
              <a:gd name="connsiteY5" fmla="*/ 9525 h 19050"/>
              <a:gd name="connsiteX6" fmla="*/ 982980 w 992504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2503" h="19050">
                <a:moveTo>
                  <a:pt x="982980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982980" y="0"/>
                </a:lnTo>
                <a:cubicBezTo>
                  <a:pt x="988695" y="0"/>
                  <a:pt x="992505" y="3810"/>
                  <a:pt x="992505" y="9525"/>
                </a:cubicBezTo>
                <a:cubicBezTo>
                  <a:pt x="992505" y="14288"/>
                  <a:pt x="987742" y="19050"/>
                  <a:pt x="982980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58" name="任意多边形: 形状 38"/>
          <p:cNvSpPr/>
          <p:nvPr>
            <p:custDataLst>
              <p:tags r:id="rId62"/>
            </p:custDataLst>
          </p:nvPr>
        </p:nvSpPr>
        <p:spPr>
          <a:xfrm flipH="1">
            <a:off x="8921750" y="4515485"/>
            <a:ext cx="777875" cy="15240"/>
          </a:xfrm>
          <a:custGeom>
            <a:gdLst>
              <a:gd name="connsiteX0" fmla="*/ 982980 w 992504"/>
              <a:gd name="connsiteY0" fmla="*/ 19050 h 19050"/>
              <a:gd name="connsiteX1" fmla="*/ 9525 w 992504"/>
              <a:gd name="connsiteY1" fmla="*/ 19050 h 19050"/>
              <a:gd name="connsiteX2" fmla="*/ 0 w 992504"/>
              <a:gd name="connsiteY2" fmla="*/ 9525 h 19050"/>
              <a:gd name="connsiteX3" fmla="*/ 9525 w 992504"/>
              <a:gd name="connsiteY3" fmla="*/ 0 h 19050"/>
              <a:gd name="connsiteX4" fmla="*/ 982980 w 992504"/>
              <a:gd name="connsiteY4" fmla="*/ 0 h 19050"/>
              <a:gd name="connsiteX5" fmla="*/ 992505 w 992504"/>
              <a:gd name="connsiteY5" fmla="*/ 9525 h 19050"/>
              <a:gd name="connsiteX6" fmla="*/ 982980 w 992504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2503" h="19050">
                <a:moveTo>
                  <a:pt x="982980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982980" y="0"/>
                </a:lnTo>
                <a:cubicBezTo>
                  <a:pt x="988695" y="0"/>
                  <a:pt x="992505" y="3810"/>
                  <a:pt x="992505" y="9525"/>
                </a:cubicBezTo>
                <a:cubicBezTo>
                  <a:pt x="992505" y="15240"/>
                  <a:pt x="987742" y="19050"/>
                  <a:pt x="982980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60" name="任意多边形: 形状 39"/>
          <p:cNvSpPr/>
          <p:nvPr>
            <p:custDataLst>
              <p:tags r:id="rId63"/>
            </p:custDataLst>
          </p:nvPr>
        </p:nvSpPr>
        <p:spPr>
          <a:xfrm flipH="1">
            <a:off x="8921750" y="4666615"/>
            <a:ext cx="777875" cy="15240"/>
          </a:xfrm>
          <a:custGeom>
            <a:gdLst>
              <a:gd name="connsiteX0" fmla="*/ 982980 w 992504"/>
              <a:gd name="connsiteY0" fmla="*/ 19050 h 19050"/>
              <a:gd name="connsiteX1" fmla="*/ 9525 w 992504"/>
              <a:gd name="connsiteY1" fmla="*/ 19050 h 19050"/>
              <a:gd name="connsiteX2" fmla="*/ 0 w 992504"/>
              <a:gd name="connsiteY2" fmla="*/ 9525 h 19050"/>
              <a:gd name="connsiteX3" fmla="*/ 9525 w 992504"/>
              <a:gd name="connsiteY3" fmla="*/ 0 h 19050"/>
              <a:gd name="connsiteX4" fmla="*/ 982980 w 992504"/>
              <a:gd name="connsiteY4" fmla="*/ 0 h 19050"/>
              <a:gd name="connsiteX5" fmla="*/ 992505 w 992504"/>
              <a:gd name="connsiteY5" fmla="*/ 9525 h 19050"/>
              <a:gd name="connsiteX6" fmla="*/ 982980 w 992504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2503" h="19050">
                <a:moveTo>
                  <a:pt x="982980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982980" y="0"/>
                </a:lnTo>
                <a:cubicBezTo>
                  <a:pt x="988695" y="0"/>
                  <a:pt x="992505" y="3810"/>
                  <a:pt x="992505" y="9525"/>
                </a:cubicBezTo>
                <a:cubicBezTo>
                  <a:pt x="992505" y="14288"/>
                  <a:pt x="987742" y="19050"/>
                  <a:pt x="982980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62" name="任意多边形: 形状 40"/>
          <p:cNvSpPr/>
          <p:nvPr>
            <p:custDataLst>
              <p:tags r:id="rId64"/>
            </p:custDataLst>
          </p:nvPr>
        </p:nvSpPr>
        <p:spPr>
          <a:xfrm flipH="1">
            <a:off x="8921750" y="4817745"/>
            <a:ext cx="777875" cy="15240"/>
          </a:xfrm>
          <a:custGeom>
            <a:gdLst>
              <a:gd name="connsiteX0" fmla="*/ 982980 w 992504"/>
              <a:gd name="connsiteY0" fmla="*/ 19050 h 19050"/>
              <a:gd name="connsiteX1" fmla="*/ 9525 w 992504"/>
              <a:gd name="connsiteY1" fmla="*/ 19050 h 19050"/>
              <a:gd name="connsiteX2" fmla="*/ 0 w 992504"/>
              <a:gd name="connsiteY2" fmla="*/ 9525 h 19050"/>
              <a:gd name="connsiteX3" fmla="*/ 9525 w 992504"/>
              <a:gd name="connsiteY3" fmla="*/ 0 h 19050"/>
              <a:gd name="connsiteX4" fmla="*/ 982980 w 992504"/>
              <a:gd name="connsiteY4" fmla="*/ 0 h 19050"/>
              <a:gd name="connsiteX5" fmla="*/ 992505 w 992504"/>
              <a:gd name="connsiteY5" fmla="*/ 9525 h 19050"/>
              <a:gd name="connsiteX6" fmla="*/ 982980 w 992504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2503" h="19050">
                <a:moveTo>
                  <a:pt x="982980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982980" y="0"/>
                </a:lnTo>
                <a:cubicBezTo>
                  <a:pt x="988695" y="0"/>
                  <a:pt x="992505" y="3810"/>
                  <a:pt x="992505" y="9525"/>
                </a:cubicBezTo>
                <a:cubicBezTo>
                  <a:pt x="992505" y="15240"/>
                  <a:pt x="987742" y="19050"/>
                  <a:pt x="982980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64" name="任意多边形: 形状 41"/>
          <p:cNvSpPr/>
          <p:nvPr>
            <p:custDataLst>
              <p:tags r:id="rId65"/>
            </p:custDataLst>
          </p:nvPr>
        </p:nvSpPr>
        <p:spPr>
          <a:xfrm flipH="1">
            <a:off x="8917305" y="4969510"/>
            <a:ext cx="777875" cy="15240"/>
          </a:xfrm>
          <a:custGeom>
            <a:gdLst>
              <a:gd name="connsiteX0" fmla="*/ 982980 w 992504"/>
              <a:gd name="connsiteY0" fmla="*/ 19050 h 19050"/>
              <a:gd name="connsiteX1" fmla="*/ 9525 w 992504"/>
              <a:gd name="connsiteY1" fmla="*/ 19050 h 19050"/>
              <a:gd name="connsiteX2" fmla="*/ 0 w 992504"/>
              <a:gd name="connsiteY2" fmla="*/ 9525 h 19050"/>
              <a:gd name="connsiteX3" fmla="*/ 9525 w 992504"/>
              <a:gd name="connsiteY3" fmla="*/ 0 h 19050"/>
              <a:gd name="connsiteX4" fmla="*/ 982980 w 992504"/>
              <a:gd name="connsiteY4" fmla="*/ 0 h 19050"/>
              <a:gd name="connsiteX5" fmla="*/ 992505 w 992504"/>
              <a:gd name="connsiteY5" fmla="*/ 9525 h 19050"/>
              <a:gd name="connsiteX6" fmla="*/ 982980 w 992504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2503" h="19050">
                <a:moveTo>
                  <a:pt x="982980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982980" y="0"/>
                </a:lnTo>
                <a:cubicBezTo>
                  <a:pt x="988695" y="0"/>
                  <a:pt x="992505" y="3810"/>
                  <a:pt x="992505" y="9525"/>
                </a:cubicBezTo>
                <a:cubicBezTo>
                  <a:pt x="992505" y="14288"/>
                  <a:pt x="988695" y="19050"/>
                  <a:pt x="982980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66" name="任意多边形: 形状 42"/>
          <p:cNvSpPr/>
          <p:nvPr>
            <p:custDataLst>
              <p:tags r:id="rId66"/>
            </p:custDataLst>
          </p:nvPr>
        </p:nvSpPr>
        <p:spPr>
          <a:xfrm flipH="1">
            <a:off x="9268460" y="5120005"/>
            <a:ext cx="426085" cy="15240"/>
          </a:xfrm>
          <a:custGeom>
            <a:gdLst>
              <a:gd name="connsiteX0" fmla="*/ 534352 w 543877"/>
              <a:gd name="connsiteY0" fmla="*/ 19050 h 19050"/>
              <a:gd name="connsiteX1" fmla="*/ 9525 w 543877"/>
              <a:gd name="connsiteY1" fmla="*/ 19050 h 19050"/>
              <a:gd name="connsiteX2" fmla="*/ 0 w 543877"/>
              <a:gd name="connsiteY2" fmla="*/ 9525 h 19050"/>
              <a:gd name="connsiteX3" fmla="*/ 9525 w 543877"/>
              <a:gd name="connsiteY3" fmla="*/ 0 h 19050"/>
              <a:gd name="connsiteX4" fmla="*/ 534352 w 543877"/>
              <a:gd name="connsiteY4" fmla="*/ 0 h 19050"/>
              <a:gd name="connsiteX5" fmla="*/ 543877 w 543877"/>
              <a:gd name="connsiteY5" fmla="*/ 9525 h 19050"/>
              <a:gd name="connsiteX6" fmla="*/ 534352 w 543877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877" h="19050">
                <a:moveTo>
                  <a:pt x="534352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534352" y="0"/>
                </a:lnTo>
                <a:cubicBezTo>
                  <a:pt x="540068" y="0"/>
                  <a:pt x="543877" y="3810"/>
                  <a:pt x="543877" y="9525"/>
                </a:cubicBezTo>
                <a:cubicBezTo>
                  <a:pt x="543877" y="15240"/>
                  <a:pt x="540068" y="19050"/>
                  <a:pt x="534352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68" name="任意多边形: 形状 44"/>
          <p:cNvSpPr/>
          <p:nvPr>
            <p:custDataLst>
              <p:tags r:id="rId67"/>
            </p:custDataLst>
          </p:nvPr>
        </p:nvSpPr>
        <p:spPr>
          <a:xfrm flipH="1">
            <a:off x="7994650" y="5683250"/>
            <a:ext cx="894080" cy="15240"/>
          </a:xfrm>
          <a:custGeom>
            <a:gdLst>
              <a:gd name="connsiteX0" fmla="*/ 1129665 w 1140142"/>
              <a:gd name="connsiteY0" fmla="*/ 19050 h 19050"/>
              <a:gd name="connsiteX1" fmla="*/ 9525 w 1140142"/>
              <a:gd name="connsiteY1" fmla="*/ 19050 h 19050"/>
              <a:gd name="connsiteX2" fmla="*/ 0 w 1140142"/>
              <a:gd name="connsiteY2" fmla="*/ 9525 h 19050"/>
              <a:gd name="connsiteX3" fmla="*/ 9525 w 1140142"/>
              <a:gd name="connsiteY3" fmla="*/ 0 h 19050"/>
              <a:gd name="connsiteX4" fmla="*/ 1130618 w 1140142"/>
              <a:gd name="connsiteY4" fmla="*/ 0 h 19050"/>
              <a:gd name="connsiteX5" fmla="*/ 1140143 w 1140142"/>
              <a:gd name="connsiteY5" fmla="*/ 9525 h 19050"/>
              <a:gd name="connsiteX6" fmla="*/ 1129665 w 1140142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0142" h="19050">
                <a:moveTo>
                  <a:pt x="1129665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1130618" y="0"/>
                </a:lnTo>
                <a:cubicBezTo>
                  <a:pt x="1136333" y="0"/>
                  <a:pt x="1140143" y="3810"/>
                  <a:pt x="1140143" y="9525"/>
                </a:cubicBezTo>
                <a:cubicBezTo>
                  <a:pt x="1139190" y="14288"/>
                  <a:pt x="1135380" y="19050"/>
                  <a:pt x="1129665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70" name="任意多边形: 形状 45"/>
          <p:cNvSpPr/>
          <p:nvPr>
            <p:custDataLst>
              <p:tags r:id="rId68"/>
            </p:custDataLst>
          </p:nvPr>
        </p:nvSpPr>
        <p:spPr>
          <a:xfrm flipH="1">
            <a:off x="7994650" y="5833745"/>
            <a:ext cx="894080" cy="15240"/>
          </a:xfrm>
          <a:custGeom>
            <a:gdLst>
              <a:gd name="connsiteX0" fmla="*/ 1129665 w 1140142"/>
              <a:gd name="connsiteY0" fmla="*/ 19050 h 19050"/>
              <a:gd name="connsiteX1" fmla="*/ 9525 w 1140142"/>
              <a:gd name="connsiteY1" fmla="*/ 19050 h 19050"/>
              <a:gd name="connsiteX2" fmla="*/ 0 w 1140142"/>
              <a:gd name="connsiteY2" fmla="*/ 9525 h 19050"/>
              <a:gd name="connsiteX3" fmla="*/ 9525 w 1140142"/>
              <a:gd name="connsiteY3" fmla="*/ 0 h 19050"/>
              <a:gd name="connsiteX4" fmla="*/ 1130618 w 1140142"/>
              <a:gd name="connsiteY4" fmla="*/ 0 h 19050"/>
              <a:gd name="connsiteX5" fmla="*/ 1140143 w 1140142"/>
              <a:gd name="connsiteY5" fmla="*/ 9525 h 19050"/>
              <a:gd name="connsiteX6" fmla="*/ 1129665 w 1140142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0142" h="19050">
                <a:moveTo>
                  <a:pt x="1129665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1130618" y="0"/>
                </a:lnTo>
                <a:cubicBezTo>
                  <a:pt x="1136333" y="0"/>
                  <a:pt x="1140143" y="3810"/>
                  <a:pt x="1140143" y="9525"/>
                </a:cubicBezTo>
                <a:cubicBezTo>
                  <a:pt x="1139190" y="14288"/>
                  <a:pt x="1135380" y="19050"/>
                  <a:pt x="1129665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72" name="任意多边形: 形状 46"/>
          <p:cNvSpPr/>
          <p:nvPr>
            <p:custDataLst>
              <p:tags r:id="rId69"/>
            </p:custDataLst>
          </p:nvPr>
        </p:nvSpPr>
        <p:spPr>
          <a:xfrm flipH="1">
            <a:off x="7997190" y="5984240"/>
            <a:ext cx="894080" cy="15240"/>
          </a:xfrm>
          <a:custGeom>
            <a:gdLst>
              <a:gd name="connsiteX0" fmla="*/ 1130618 w 1140142"/>
              <a:gd name="connsiteY0" fmla="*/ 19050 h 19050"/>
              <a:gd name="connsiteX1" fmla="*/ 9525 w 1140142"/>
              <a:gd name="connsiteY1" fmla="*/ 19050 h 19050"/>
              <a:gd name="connsiteX2" fmla="*/ 0 w 1140142"/>
              <a:gd name="connsiteY2" fmla="*/ 9525 h 19050"/>
              <a:gd name="connsiteX3" fmla="*/ 9525 w 1140142"/>
              <a:gd name="connsiteY3" fmla="*/ 0 h 19050"/>
              <a:gd name="connsiteX4" fmla="*/ 1130618 w 1140142"/>
              <a:gd name="connsiteY4" fmla="*/ 0 h 19050"/>
              <a:gd name="connsiteX5" fmla="*/ 1140143 w 1140142"/>
              <a:gd name="connsiteY5" fmla="*/ 9525 h 19050"/>
              <a:gd name="connsiteX6" fmla="*/ 1130618 w 1140142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0142" h="19050">
                <a:moveTo>
                  <a:pt x="1130618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1130618" y="0"/>
                </a:lnTo>
                <a:cubicBezTo>
                  <a:pt x="1136333" y="0"/>
                  <a:pt x="1140143" y="3810"/>
                  <a:pt x="1140143" y="9525"/>
                </a:cubicBezTo>
                <a:cubicBezTo>
                  <a:pt x="1140143" y="15240"/>
                  <a:pt x="1136333" y="19050"/>
                  <a:pt x="1130618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74" name="任意多边形: 形状 47"/>
          <p:cNvSpPr/>
          <p:nvPr>
            <p:custDataLst>
              <p:tags r:id="rId70"/>
            </p:custDataLst>
          </p:nvPr>
        </p:nvSpPr>
        <p:spPr>
          <a:xfrm flipH="1">
            <a:off x="7966710" y="6134735"/>
            <a:ext cx="894080" cy="15240"/>
          </a:xfrm>
          <a:custGeom>
            <a:gdLst>
              <a:gd name="connsiteX0" fmla="*/ 1129665 w 1140142"/>
              <a:gd name="connsiteY0" fmla="*/ 19050 h 19050"/>
              <a:gd name="connsiteX1" fmla="*/ 9525 w 1140142"/>
              <a:gd name="connsiteY1" fmla="*/ 19050 h 19050"/>
              <a:gd name="connsiteX2" fmla="*/ 0 w 1140142"/>
              <a:gd name="connsiteY2" fmla="*/ 9525 h 19050"/>
              <a:gd name="connsiteX3" fmla="*/ 9525 w 1140142"/>
              <a:gd name="connsiteY3" fmla="*/ 0 h 19050"/>
              <a:gd name="connsiteX4" fmla="*/ 1130618 w 1140142"/>
              <a:gd name="connsiteY4" fmla="*/ 0 h 19050"/>
              <a:gd name="connsiteX5" fmla="*/ 1140143 w 1140142"/>
              <a:gd name="connsiteY5" fmla="*/ 9525 h 19050"/>
              <a:gd name="connsiteX6" fmla="*/ 1129665 w 1140142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0142" h="19050">
                <a:moveTo>
                  <a:pt x="1129665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1130618" y="0"/>
                </a:lnTo>
                <a:cubicBezTo>
                  <a:pt x="1136332" y="0"/>
                  <a:pt x="1140143" y="3810"/>
                  <a:pt x="1140143" y="9525"/>
                </a:cubicBezTo>
                <a:cubicBezTo>
                  <a:pt x="1139190" y="15240"/>
                  <a:pt x="1135380" y="19050"/>
                  <a:pt x="1129665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76" name="任意多边形: 形状 48"/>
          <p:cNvSpPr/>
          <p:nvPr>
            <p:custDataLst>
              <p:tags r:id="rId71"/>
            </p:custDataLst>
          </p:nvPr>
        </p:nvSpPr>
        <p:spPr>
          <a:xfrm flipH="1">
            <a:off x="7868285" y="6285230"/>
            <a:ext cx="436880" cy="15240"/>
          </a:xfrm>
          <a:custGeom>
            <a:gdLst>
              <a:gd name="connsiteX0" fmla="*/ 547688 w 557212"/>
              <a:gd name="connsiteY0" fmla="*/ 19050 h 19050"/>
              <a:gd name="connsiteX1" fmla="*/ 9525 w 557212"/>
              <a:gd name="connsiteY1" fmla="*/ 19050 h 19050"/>
              <a:gd name="connsiteX2" fmla="*/ 0 w 557212"/>
              <a:gd name="connsiteY2" fmla="*/ 9525 h 19050"/>
              <a:gd name="connsiteX3" fmla="*/ 9525 w 557212"/>
              <a:gd name="connsiteY3" fmla="*/ 0 h 19050"/>
              <a:gd name="connsiteX4" fmla="*/ 547688 w 557212"/>
              <a:gd name="connsiteY4" fmla="*/ 0 h 19050"/>
              <a:gd name="connsiteX5" fmla="*/ 557213 w 557212"/>
              <a:gd name="connsiteY5" fmla="*/ 9525 h 19050"/>
              <a:gd name="connsiteX6" fmla="*/ 547688 w 557212"/>
              <a:gd name="connsiteY6" fmla="*/ 19050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7212" h="19050">
                <a:moveTo>
                  <a:pt x="547688" y="19050"/>
                </a:moveTo>
                <a:lnTo>
                  <a:pt x="9525" y="19050"/>
                </a:lnTo>
                <a:cubicBezTo>
                  <a:pt x="3810" y="19050"/>
                  <a:pt x="0" y="15240"/>
                  <a:pt x="0" y="9525"/>
                </a:cubicBezTo>
                <a:cubicBezTo>
                  <a:pt x="0" y="3810"/>
                  <a:pt x="3810" y="0"/>
                  <a:pt x="9525" y="0"/>
                </a:cubicBezTo>
                <a:lnTo>
                  <a:pt x="547688" y="0"/>
                </a:lnTo>
                <a:cubicBezTo>
                  <a:pt x="553403" y="0"/>
                  <a:pt x="557213" y="3810"/>
                  <a:pt x="557213" y="9525"/>
                </a:cubicBezTo>
                <a:cubicBezTo>
                  <a:pt x="557213" y="15240"/>
                  <a:pt x="552450" y="19050"/>
                  <a:pt x="547688" y="1905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78" name="任意多边形: 形状 312"/>
          <p:cNvSpPr/>
          <p:nvPr>
            <p:custDataLst>
              <p:tags r:id="rId72"/>
            </p:custDataLst>
          </p:nvPr>
        </p:nvSpPr>
        <p:spPr>
          <a:xfrm flipH="1">
            <a:off x="10529570" y="1975485"/>
            <a:ext cx="1094740" cy="1080770"/>
          </a:xfrm>
          <a:custGeom>
            <a:gdLst>
              <a:gd name="connsiteX0" fmla="*/ 1517333 w 1517332"/>
              <a:gd name="connsiteY0" fmla="*/ 975360 h 1498282"/>
              <a:gd name="connsiteX1" fmla="*/ 1102043 w 1517332"/>
              <a:gd name="connsiteY1" fmla="*/ 1130618 h 1498282"/>
              <a:gd name="connsiteX2" fmla="*/ 1050608 w 1517332"/>
              <a:gd name="connsiteY2" fmla="*/ 1498283 h 1498282"/>
              <a:gd name="connsiteX3" fmla="*/ 769620 w 1517332"/>
              <a:gd name="connsiteY3" fmla="*/ 1254443 h 1498282"/>
              <a:gd name="connsiteX4" fmla="*/ 361950 w 1517332"/>
              <a:gd name="connsiteY4" fmla="*/ 1405890 h 1498282"/>
              <a:gd name="connsiteX5" fmla="*/ 0 w 1517332"/>
              <a:gd name="connsiteY5" fmla="*/ 430530 h 1498282"/>
              <a:gd name="connsiteX6" fmla="*/ 1155383 w 1517332"/>
              <a:gd name="connsiteY6" fmla="*/ 0 h 14982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7332" h="1498282">
                <a:moveTo>
                  <a:pt x="1517333" y="975360"/>
                </a:moveTo>
                <a:lnTo>
                  <a:pt x="1102043" y="1130618"/>
                </a:lnTo>
                <a:lnTo>
                  <a:pt x="1050608" y="1498283"/>
                </a:lnTo>
                <a:lnTo>
                  <a:pt x="769620" y="1254443"/>
                </a:lnTo>
                <a:lnTo>
                  <a:pt x="361950" y="1405890"/>
                </a:lnTo>
                <a:lnTo>
                  <a:pt x="0" y="430530"/>
                </a:lnTo>
                <a:lnTo>
                  <a:pt x="1155383" y="0"/>
                </a:lnTo>
                <a:close/>
              </a:path>
            </a:pathLst>
          </a:custGeom>
          <a:solidFill>
            <a:srgbClr val="020202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80" name="任意多边形: 形状 314"/>
          <p:cNvSpPr/>
          <p:nvPr>
            <p:custDataLst>
              <p:tags r:id="rId73"/>
            </p:custDataLst>
          </p:nvPr>
        </p:nvSpPr>
        <p:spPr>
          <a:xfrm flipH="1">
            <a:off x="10624185" y="1932305"/>
            <a:ext cx="1094740" cy="1082040"/>
          </a:xfrm>
          <a:custGeom>
            <a:gdLst>
              <a:gd name="connsiteX0" fmla="*/ 1517333 w 1517332"/>
              <a:gd name="connsiteY0" fmla="*/ 975360 h 1499234"/>
              <a:gd name="connsiteX1" fmla="*/ 1102043 w 1517332"/>
              <a:gd name="connsiteY1" fmla="*/ 1130618 h 1499234"/>
              <a:gd name="connsiteX2" fmla="*/ 1050608 w 1517332"/>
              <a:gd name="connsiteY2" fmla="*/ 1499235 h 1499234"/>
              <a:gd name="connsiteX3" fmla="*/ 769620 w 1517332"/>
              <a:gd name="connsiteY3" fmla="*/ 1254443 h 1499234"/>
              <a:gd name="connsiteX4" fmla="*/ 361950 w 1517332"/>
              <a:gd name="connsiteY4" fmla="*/ 1405890 h 1499234"/>
              <a:gd name="connsiteX5" fmla="*/ 0 w 1517332"/>
              <a:gd name="connsiteY5" fmla="*/ 430530 h 1499234"/>
              <a:gd name="connsiteX6" fmla="*/ 1155383 w 1517332"/>
              <a:gd name="connsiteY6" fmla="*/ 0 h 14992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7332" h="1499234">
                <a:moveTo>
                  <a:pt x="1517333" y="975360"/>
                </a:moveTo>
                <a:lnTo>
                  <a:pt x="1102043" y="1130618"/>
                </a:lnTo>
                <a:lnTo>
                  <a:pt x="1050608" y="1499235"/>
                </a:lnTo>
                <a:lnTo>
                  <a:pt x="769620" y="1254443"/>
                </a:lnTo>
                <a:lnTo>
                  <a:pt x="361950" y="1405890"/>
                </a:lnTo>
                <a:lnTo>
                  <a:pt x="0" y="430530"/>
                </a:lnTo>
                <a:lnTo>
                  <a:pt x="1155383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82" name="任意多边形: 形状 315"/>
          <p:cNvSpPr/>
          <p:nvPr>
            <p:custDataLst>
              <p:tags r:id="rId74"/>
            </p:custDataLst>
          </p:nvPr>
        </p:nvSpPr>
        <p:spPr>
          <a:xfrm flipH="1">
            <a:off x="10616565" y="1925320"/>
            <a:ext cx="1108710" cy="1095375"/>
          </a:xfrm>
          <a:custGeom>
            <a:gdLst>
              <a:gd name="connsiteX0" fmla="*/ 1059777 w 1536623"/>
              <a:gd name="connsiteY0" fmla="*/ 1518047 h 1518046"/>
              <a:gd name="connsiteX1" fmla="*/ 1053109 w 1536623"/>
              <a:gd name="connsiteY1" fmla="*/ 1516142 h 1518046"/>
              <a:gd name="connsiteX2" fmla="*/ 775932 w 1536623"/>
              <a:gd name="connsiteY2" fmla="*/ 1275159 h 1518046"/>
              <a:gd name="connsiteX3" fmla="*/ 373977 w 1536623"/>
              <a:gd name="connsiteY3" fmla="*/ 1424702 h 1518046"/>
              <a:gd name="connsiteX4" fmla="*/ 366357 w 1536623"/>
              <a:gd name="connsiteY4" fmla="*/ 1424702 h 1518046"/>
              <a:gd name="connsiteX5" fmla="*/ 361594 w 1536623"/>
              <a:gd name="connsiteY5" fmla="*/ 1418987 h 1518046"/>
              <a:gd name="connsiteX6" fmla="*/ 597 w 1536623"/>
              <a:gd name="connsiteY6" fmla="*/ 443627 h 1518046"/>
              <a:gd name="connsiteX7" fmla="*/ 6312 w 1536623"/>
              <a:gd name="connsiteY7" fmla="*/ 431244 h 1518046"/>
              <a:gd name="connsiteX8" fmla="*/ 1161694 w 1536623"/>
              <a:gd name="connsiteY8" fmla="*/ 714 h 1518046"/>
              <a:gd name="connsiteX9" fmla="*/ 1169314 w 1536623"/>
              <a:gd name="connsiteY9" fmla="*/ 714 h 1518046"/>
              <a:gd name="connsiteX10" fmla="*/ 1174077 w 1536623"/>
              <a:gd name="connsiteY10" fmla="*/ 6429 h 1518046"/>
              <a:gd name="connsiteX11" fmla="*/ 1536027 w 1536623"/>
              <a:gd name="connsiteY11" fmla="*/ 981789 h 1518046"/>
              <a:gd name="connsiteX12" fmla="*/ 1530312 w 1536623"/>
              <a:gd name="connsiteY12" fmla="*/ 994172 h 1518046"/>
              <a:gd name="connsiteX13" fmla="*/ 1119784 w 1536623"/>
              <a:gd name="connsiteY13" fmla="*/ 1146572 h 1518046"/>
              <a:gd name="connsiteX14" fmla="*/ 1069302 w 1536623"/>
              <a:gd name="connsiteY14" fmla="*/ 1509474 h 1518046"/>
              <a:gd name="connsiteX15" fmla="*/ 1063587 w 1536623"/>
              <a:gd name="connsiteY15" fmla="*/ 1517094 h 1518046"/>
              <a:gd name="connsiteX16" fmla="*/ 1059777 w 1536623"/>
              <a:gd name="connsiteY16" fmla="*/ 1518047 h 1518046"/>
              <a:gd name="connsiteX17" fmla="*/ 778789 w 1536623"/>
              <a:gd name="connsiteY17" fmla="*/ 1254204 h 1518046"/>
              <a:gd name="connsiteX18" fmla="*/ 785457 w 1536623"/>
              <a:gd name="connsiteY18" fmla="*/ 1256109 h 1518046"/>
              <a:gd name="connsiteX19" fmla="*/ 1053109 w 1536623"/>
              <a:gd name="connsiteY19" fmla="*/ 1489472 h 1518046"/>
              <a:gd name="connsiteX20" fmla="*/ 1102639 w 1536623"/>
              <a:gd name="connsiteY20" fmla="*/ 1137999 h 1518046"/>
              <a:gd name="connsiteX21" fmla="*/ 1108354 w 1536623"/>
              <a:gd name="connsiteY21" fmla="*/ 1130379 h 1518046"/>
              <a:gd name="connsiteX22" fmla="*/ 1515072 w 1536623"/>
              <a:gd name="connsiteY22" fmla="*/ 978932 h 1518046"/>
              <a:gd name="connsiteX23" fmla="*/ 1158837 w 1536623"/>
              <a:gd name="connsiteY23" fmla="*/ 21669 h 1518046"/>
              <a:gd name="connsiteX24" fmla="*/ 21552 w 1536623"/>
              <a:gd name="connsiteY24" fmla="*/ 445532 h 1518046"/>
              <a:gd name="connsiteX25" fmla="*/ 376834 w 1536623"/>
              <a:gd name="connsiteY25" fmla="*/ 1402794 h 1518046"/>
              <a:gd name="connsiteX26" fmla="*/ 775932 w 1536623"/>
              <a:gd name="connsiteY26" fmla="*/ 1254204 h 1518046"/>
              <a:gd name="connsiteX27" fmla="*/ 778789 w 1536623"/>
              <a:gd name="connsiteY27" fmla="*/ 1254204 h 1518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536623" h="1518046">
                <a:moveTo>
                  <a:pt x="1059777" y="1518047"/>
                </a:moveTo>
                <a:cubicBezTo>
                  <a:pt x="1057872" y="1518047"/>
                  <a:pt x="1055014" y="1517094"/>
                  <a:pt x="1053109" y="1516142"/>
                </a:cubicBezTo>
                <a:lnTo>
                  <a:pt x="775932" y="1275159"/>
                </a:lnTo>
                <a:lnTo>
                  <a:pt x="373977" y="1424702"/>
                </a:lnTo>
                <a:cubicBezTo>
                  <a:pt x="372072" y="1425654"/>
                  <a:pt x="369214" y="1425654"/>
                  <a:pt x="366357" y="1424702"/>
                </a:cubicBezTo>
                <a:cubicBezTo>
                  <a:pt x="364452" y="1423749"/>
                  <a:pt x="362547" y="1421844"/>
                  <a:pt x="361594" y="1418987"/>
                </a:cubicBezTo>
                <a:lnTo>
                  <a:pt x="597" y="443627"/>
                </a:lnTo>
                <a:cubicBezTo>
                  <a:pt x="-1308" y="438864"/>
                  <a:pt x="1549" y="433149"/>
                  <a:pt x="6312" y="431244"/>
                </a:cubicBezTo>
                <a:lnTo>
                  <a:pt x="1161694" y="714"/>
                </a:lnTo>
                <a:cubicBezTo>
                  <a:pt x="1163599" y="-238"/>
                  <a:pt x="1166457" y="-238"/>
                  <a:pt x="1169314" y="714"/>
                </a:cubicBezTo>
                <a:cubicBezTo>
                  <a:pt x="1171219" y="1667"/>
                  <a:pt x="1173124" y="3572"/>
                  <a:pt x="1174077" y="6429"/>
                </a:cubicBezTo>
                <a:lnTo>
                  <a:pt x="1536027" y="981789"/>
                </a:lnTo>
                <a:cubicBezTo>
                  <a:pt x="1537932" y="986552"/>
                  <a:pt x="1535074" y="992267"/>
                  <a:pt x="1530312" y="994172"/>
                </a:cubicBezTo>
                <a:lnTo>
                  <a:pt x="1119784" y="1146572"/>
                </a:lnTo>
                <a:lnTo>
                  <a:pt x="1069302" y="1509474"/>
                </a:lnTo>
                <a:cubicBezTo>
                  <a:pt x="1068349" y="1513284"/>
                  <a:pt x="1066444" y="1516142"/>
                  <a:pt x="1063587" y="1517094"/>
                </a:cubicBezTo>
                <a:cubicBezTo>
                  <a:pt x="1061682" y="1517094"/>
                  <a:pt x="1060729" y="1518047"/>
                  <a:pt x="1059777" y="1518047"/>
                </a:cubicBezTo>
                <a:close/>
                <a:moveTo>
                  <a:pt x="778789" y="1254204"/>
                </a:moveTo>
                <a:cubicBezTo>
                  <a:pt x="780694" y="1254204"/>
                  <a:pt x="783552" y="1255157"/>
                  <a:pt x="785457" y="1256109"/>
                </a:cubicBezTo>
                <a:lnTo>
                  <a:pt x="1053109" y="1489472"/>
                </a:lnTo>
                <a:lnTo>
                  <a:pt x="1102639" y="1137999"/>
                </a:lnTo>
                <a:cubicBezTo>
                  <a:pt x="1103592" y="1134189"/>
                  <a:pt x="1105497" y="1131332"/>
                  <a:pt x="1108354" y="1130379"/>
                </a:cubicBezTo>
                <a:lnTo>
                  <a:pt x="1515072" y="978932"/>
                </a:lnTo>
                <a:lnTo>
                  <a:pt x="1158837" y="21669"/>
                </a:lnTo>
                <a:lnTo>
                  <a:pt x="21552" y="445532"/>
                </a:lnTo>
                <a:lnTo>
                  <a:pt x="376834" y="1402794"/>
                </a:lnTo>
                <a:lnTo>
                  <a:pt x="775932" y="1254204"/>
                </a:lnTo>
                <a:cubicBezTo>
                  <a:pt x="776884" y="1254204"/>
                  <a:pt x="777837" y="1254204"/>
                  <a:pt x="778789" y="1254204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84" name="任意多边形: 形状 316"/>
          <p:cNvSpPr/>
          <p:nvPr>
            <p:custDataLst>
              <p:tags r:id="rId75"/>
            </p:custDataLst>
          </p:nvPr>
        </p:nvSpPr>
        <p:spPr>
          <a:xfrm flipH="1">
            <a:off x="10945495" y="2209800"/>
            <a:ext cx="491490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86" name="日期占位符 3"/>
          <p:cNvSpPr>
            <a:spLocks noGrp="1"/>
          </p:cNvSpPr>
          <p:nvPr>
            <p:ph type="dt" sz="half" idx="10"/>
            <p:custDataLst>
              <p:tags r:id="rId7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88" name="页脚占位符 4"/>
          <p:cNvSpPr>
            <a:spLocks noGrp="1"/>
          </p:cNvSpPr>
          <p:nvPr>
            <p:ph type="ftr" sz="quarter" idx="11"/>
            <p:custDataLst>
              <p:tags r:id="rId7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9090" name="灯片编号占位符 5"/>
          <p:cNvSpPr>
            <a:spLocks noGrp="1"/>
          </p:cNvSpPr>
          <p:nvPr>
            <p:ph type="sldNum" sz="quarter" idx="12"/>
            <p:custDataLst>
              <p:tags r:id="rId7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092" name="矩形 18"/>
          <p:cNvSpPr/>
          <p:nvPr>
            <p:custDataLst>
              <p:tags r:id="rId1"/>
            </p:custDataLst>
          </p:nvPr>
        </p:nvSpPr>
        <p:spPr>
          <a:xfrm>
            <a:off x="0" y="-635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207" name="图片 3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30395" t="23896" r="36521" b="53239"/>
          <a:stretch>
            <a:fillRect/>
          </a:stretch>
        </p:blipFill>
        <p:spPr>
          <a:xfrm>
            <a:off x="7756525" y="3773805"/>
            <a:ext cx="4435475" cy="3084195"/>
          </a:xfrm>
          <a:custGeom>
            <a:gdLst>
              <a:gd name="connsiteX0" fmla="*/ 0 w 4435642"/>
              <a:gd name="connsiteY0" fmla="*/ 0 h 3084093"/>
              <a:gd name="connsiteX1" fmla="*/ 4435642 w 4435642"/>
              <a:gd name="connsiteY1" fmla="*/ 0 h 3084093"/>
              <a:gd name="connsiteX2" fmla="*/ 4435642 w 4435642"/>
              <a:gd name="connsiteY2" fmla="*/ 3084093 h 3084093"/>
              <a:gd name="connsiteX3" fmla="*/ 0 w 4435642"/>
              <a:gd name="connsiteY3" fmla="*/ 3084093 h 30840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5642" h="3084093">
                <a:moveTo>
                  <a:pt x="0" y="0"/>
                </a:moveTo>
                <a:lnTo>
                  <a:pt x="4435642" y="0"/>
                </a:lnTo>
                <a:lnTo>
                  <a:pt x="4435642" y="3084093"/>
                </a:lnTo>
                <a:lnTo>
                  <a:pt x="0" y="3084093"/>
                </a:lnTo>
                <a:close/>
              </a:path>
            </a:pathLst>
          </a:custGeom>
        </p:spPr>
      </p:pic>
      <p:pic>
        <p:nvPicPr>
          <p:cNvPr id="2097209" name="图片 5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48250" y="635"/>
            <a:ext cx="36830" cy="6877050"/>
          </a:xfrm>
          <a:prstGeom prst="rect">
            <a:avLst/>
          </a:prstGeom>
        </p:spPr>
      </p:pic>
      <p:pic>
        <p:nvPicPr>
          <p:cNvPr id="2097211" name="图片 14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"/>
          <a:srcRect l="30395" t="23896" r="31909" b="25259"/>
          <a:stretch>
            <a:fillRect/>
          </a:stretch>
        </p:blipFill>
        <p:spPr>
          <a:xfrm>
            <a:off x="0" y="0"/>
            <a:ext cx="5053965" cy="6858000"/>
          </a:xfrm>
          <a:prstGeom prst="rect">
            <a:avLst/>
          </a:prstGeom>
        </p:spPr>
      </p:pic>
      <p:pic>
        <p:nvPicPr>
          <p:cNvPr id="2097213" name="图片 14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45730" y="1270"/>
            <a:ext cx="36830" cy="6877050"/>
          </a:xfrm>
          <a:prstGeom prst="rect">
            <a:avLst/>
          </a:prstGeom>
        </p:spPr>
      </p:pic>
      <p:sp>
        <p:nvSpPr>
          <p:cNvPr id="1049094" name="矩形 69"/>
          <p:cNvSpPr/>
          <p:nvPr>
            <p:custDataLst>
              <p:tags r:id="rId8"/>
            </p:custDataLst>
          </p:nvPr>
        </p:nvSpPr>
        <p:spPr>
          <a:xfrm>
            <a:off x="635" y="6120765"/>
            <a:ext cx="9979025" cy="746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71"/>
          <p:cNvCxnSpPr/>
          <p:nvPr>
            <p:custDataLst>
              <p:tags r:id="rId9"/>
            </p:custDataLst>
          </p:nvPr>
        </p:nvCxnSpPr>
        <p:spPr>
          <a:xfrm>
            <a:off x="0" y="6129655"/>
            <a:ext cx="1000379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51" name="直接连接符 72"/>
          <p:cNvCxnSpPr/>
          <p:nvPr>
            <p:custDataLst>
              <p:tags r:id="rId10"/>
            </p:custDataLst>
          </p:nvPr>
        </p:nvCxnSpPr>
        <p:spPr>
          <a:xfrm flipH="1">
            <a:off x="9987280" y="6127750"/>
            <a:ext cx="0" cy="73533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097215" name="图片 32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"/>
          <a:srcRect t="35067"/>
          <a:stretch>
            <a:fillRect/>
          </a:stretch>
        </p:blipFill>
        <p:spPr>
          <a:xfrm rot="5400000">
            <a:off x="9940925" y="1543685"/>
            <a:ext cx="36830" cy="4465320"/>
          </a:xfrm>
          <a:custGeom>
            <a:gdLst>
              <a:gd name="connsiteX0" fmla="*/ 0 w 36579"/>
              <a:gd name="connsiteY0" fmla="*/ 4465351 h 4465351"/>
              <a:gd name="connsiteX1" fmla="*/ 0 w 36579"/>
              <a:gd name="connsiteY1" fmla="*/ 0 h 4465351"/>
              <a:gd name="connsiteX2" fmla="*/ 36579 w 36579"/>
              <a:gd name="connsiteY2" fmla="*/ 0 h 4465351"/>
              <a:gd name="connsiteX3" fmla="*/ 36579 w 36579"/>
              <a:gd name="connsiteY3" fmla="*/ 4465351 h 4465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9" h="4465351">
                <a:moveTo>
                  <a:pt x="0" y="4465351"/>
                </a:moveTo>
                <a:lnTo>
                  <a:pt x="0" y="0"/>
                </a:lnTo>
                <a:lnTo>
                  <a:pt x="36579" y="0"/>
                </a:lnTo>
                <a:lnTo>
                  <a:pt x="36579" y="4465351"/>
                </a:lnTo>
                <a:close/>
              </a:path>
            </a:pathLst>
          </a:custGeom>
        </p:spPr>
      </p:pic>
      <p:sp>
        <p:nvSpPr>
          <p:cNvPr id="1049096" name="矩形 142"/>
          <p:cNvSpPr/>
          <p:nvPr>
            <p:custDataLst>
              <p:tags r:id="rId12"/>
            </p:custDataLst>
          </p:nvPr>
        </p:nvSpPr>
        <p:spPr>
          <a:xfrm>
            <a:off x="415925" y="431165"/>
            <a:ext cx="11321415" cy="6075680"/>
          </a:xfrm>
          <a:prstGeom prst="rect">
            <a:avLst/>
          </a:pr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098" name="正文"/>
          <p:cNvSpPr txBox="1">
            <a:spLocks noGrp="1"/>
          </p:cNvSpPr>
          <p:nvPr>
            <p:ph idx="14"/>
            <p:custDataLst>
              <p:tags r:id="rId1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100" name="正文"/>
          <p:cNvSpPr txBox="1">
            <a:spLocks noGrp="1"/>
          </p:cNvSpPr>
          <p:nvPr>
            <p:ph idx="13"/>
            <p:custDataLst>
              <p:tags r:id="rId1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102" name="矩形 15"/>
          <p:cNvSpPr/>
          <p:nvPr>
            <p:custDataLst>
              <p:tags r:id="rId15"/>
            </p:custDataLst>
          </p:nvPr>
        </p:nvSpPr>
        <p:spPr>
          <a:xfrm>
            <a:off x="5069205" y="-8890"/>
            <a:ext cx="2705100" cy="2584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 fontScale="7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矩形 14"/>
          <p:cNvSpPr/>
          <p:nvPr>
            <p:custDataLst>
              <p:tags r:id="rId16"/>
            </p:custDataLst>
          </p:nvPr>
        </p:nvSpPr>
        <p:spPr>
          <a:xfrm>
            <a:off x="396875" y="292735"/>
            <a:ext cx="9217025" cy="744855"/>
          </a:xfrm>
          <a:prstGeom prst="rect">
            <a:avLst/>
          </a:prstGeom>
          <a:solidFill>
            <a:schemeClr val="tx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06" name="矩形 8"/>
          <p:cNvSpPr/>
          <p:nvPr>
            <p:custDataLst>
              <p:tags r:id="rId17"/>
            </p:custDataLst>
          </p:nvPr>
        </p:nvSpPr>
        <p:spPr>
          <a:xfrm>
            <a:off x="396875" y="168275"/>
            <a:ext cx="9100185" cy="744855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08" name="任意多边形: 形状 156"/>
          <p:cNvSpPr/>
          <p:nvPr>
            <p:custDataLst>
              <p:tags r:id="rId18"/>
            </p:custDataLst>
          </p:nvPr>
        </p:nvSpPr>
        <p:spPr>
          <a:xfrm>
            <a:off x="9095740" y="384810"/>
            <a:ext cx="791210" cy="794385"/>
          </a:xfrm>
          <a:custGeom>
            <a:gdLst>
              <a:gd name="connsiteX0" fmla="*/ 1731811 w 1731810"/>
              <a:gd name="connsiteY0" fmla="*/ 869447 h 1738893"/>
              <a:gd name="connsiteX1" fmla="*/ 865905 w 1731810"/>
              <a:gd name="connsiteY1" fmla="*/ 1738894 h 1738893"/>
              <a:gd name="connsiteX2" fmla="*/ 0 w 1731810"/>
              <a:gd name="connsiteY2" fmla="*/ 869447 h 1738893"/>
              <a:gd name="connsiteX3" fmla="*/ 865905 w 1731810"/>
              <a:gd name="connsiteY3" fmla="*/ 0 h 1738893"/>
              <a:gd name="connsiteX4" fmla="*/ 1731811 w 1731810"/>
              <a:gd name="connsiteY4" fmla="*/ 869447 h 173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1810" h="1738893">
                <a:moveTo>
                  <a:pt x="1731811" y="869447"/>
                </a:moveTo>
                <a:cubicBezTo>
                  <a:pt x="1731811" y="1349629"/>
                  <a:pt x="1344132" y="1738894"/>
                  <a:pt x="865905" y="1738894"/>
                </a:cubicBezTo>
                <a:cubicBezTo>
                  <a:pt x="387679" y="1738894"/>
                  <a:pt x="0" y="1349629"/>
                  <a:pt x="0" y="869447"/>
                </a:cubicBezTo>
                <a:cubicBezTo>
                  <a:pt x="0" y="389265"/>
                  <a:pt x="387679" y="0"/>
                  <a:pt x="865905" y="0"/>
                </a:cubicBezTo>
                <a:cubicBezTo>
                  <a:pt x="1344132" y="0"/>
                  <a:pt x="1731811" y="389265"/>
                  <a:pt x="1731811" y="869447"/>
                </a:cubicBezTo>
                <a:close/>
              </a:path>
            </a:pathLst>
          </a:custGeom>
          <a:solidFill>
            <a:schemeClr val="accent4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10" name="任意多边形: 形状 158"/>
          <p:cNvSpPr/>
          <p:nvPr>
            <p:custDataLst>
              <p:tags r:id="rId19"/>
            </p:custDataLst>
          </p:nvPr>
        </p:nvSpPr>
        <p:spPr>
          <a:xfrm>
            <a:off x="9571990" y="601345"/>
            <a:ext cx="201930" cy="199390"/>
          </a:xfrm>
          <a:custGeom>
            <a:gdLst>
              <a:gd name="connsiteX0" fmla="*/ 113052 w 442150"/>
              <a:gd name="connsiteY0" fmla="*/ 3728 h 435795"/>
              <a:gd name="connsiteX1" fmla="*/ 213986 w 442150"/>
              <a:gd name="connsiteY1" fmla="*/ 23206 h 435795"/>
              <a:gd name="connsiteX2" fmla="*/ 260026 w 442150"/>
              <a:gd name="connsiteY2" fmla="*/ 86954 h 435795"/>
              <a:gd name="connsiteX3" fmla="*/ 267109 w 442150"/>
              <a:gd name="connsiteY3" fmla="*/ 129452 h 435795"/>
              <a:gd name="connsiteX4" fmla="*/ 309608 w 442150"/>
              <a:gd name="connsiteY4" fmla="*/ 120599 h 435795"/>
              <a:gd name="connsiteX5" fmla="*/ 385751 w 442150"/>
              <a:gd name="connsiteY5" fmla="*/ 141848 h 435795"/>
              <a:gd name="connsiteX6" fmla="*/ 440644 w 442150"/>
              <a:gd name="connsiteY6" fmla="*/ 228615 h 435795"/>
              <a:gd name="connsiteX7" fmla="*/ 415854 w 442150"/>
              <a:gd name="connsiteY7" fmla="*/ 333091 h 435795"/>
              <a:gd name="connsiteX8" fmla="*/ 313149 w 442150"/>
              <a:gd name="connsiteY8" fmla="*/ 402151 h 435795"/>
              <a:gd name="connsiteX9" fmla="*/ 155551 w 442150"/>
              <a:gd name="connsiteY9" fmla="*/ 426941 h 435795"/>
              <a:gd name="connsiteX10" fmla="*/ 84720 w 442150"/>
              <a:gd name="connsiteY10" fmla="*/ 435795 h 435795"/>
              <a:gd name="connsiteX11" fmla="*/ 65242 w 442150"/>
              <a:gd name="connsiteY11" fmla="*/ 430483 h 435795"/>
              <a:gd name="connsiteX12" fmla="*/ 54617 w 442150"/>
              <a:gd name="connsiteY12" fmla="*/ 414546 h 435795"/>
              <a:gd name="connsiteX13" fmla="*/ 36909 w 442150"/>
              <a:gd name="connsiteY13" fmla="*/ 345486 h 435795"/>
              <a:gd name="connsiteX14" fmla="*/ 1494 w 442150"/>
              <a:gd name="connsiteY14" fmla="*/ 187888 h 435795"/>
              <a:gd name="connsiteX15" fmla="*/ 28056 w 442150"/>
              <a:gd name="connsiteY15" fmla="*/ 65705 h 435795"/>
              <a:gd name="connsiteX16" fmla="*/ 113052 w 442150"/>
              <a:gd name="connsiteY16" fmla="*/ 3728 h 435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2150" h="435795">
                <a:moveTo>
                  <a:pt x="113052" y="3728"/>
                </a:moveTo>
                <a:cubicBezTo>
                  <a:pt x="148468" y="-5126"/>
                  <a:pt x="183883" y="1957"/>
                  <a:pt x="213986" y="23206"/>
                </a:cubicBezTo>
                <a:cubicBezTo>
                  <a:pt x="237006" y="39143"/>
                  <a:pt x="252943" y="60393"/>
                  <a:pt x="260026" y="86954"/>
                </a:cubicBezTo>
                <a:cubicBezTo>
                  <a:pt x="263568" y="101120"/>
                  <a:pt x="267109" y="115286"/>
                  <a:pt x="267109" y="129452"/>
                </a:cubicBezTo>
                <a:cubicBezTo>
                  <a:pt x="281275" y="124140"/>
                  <a:pt x="295441" y="120599"/>
                  <a:pt x="309608" y="120599"/>
                </a:cubicBezTo>
                <a:cubicBezTo>
                  <a:pt x="337940" y="118828"/>
                  <a:pt x="362731" y="125911"/>
                  <a:pt x="385751" y="141848"/>
                </a:cubicBezTo>
                <a:cubicBezTo>
                  <a:pt x="415854" y="163097"/>
                  <a:pt x="435332" y="193200"/>
                  <a:pt x="440644" y="228615"/>
                </a:cubicBezTo>
                <a:cubicBezTo>
                  <a:pt x="445957" y="264031"/>
                  <a:pt x="437103" y="301217"/>
                  <a:pt x="415854" y="333091"/>
                </a:cubicBezTo>
                <a:cubicBezTo>
                  <a:pt x="392834" y="366735"/>
                  <a:pt x="360960" y="387985"/>
                  <a:pt x="313149" y="402151"/>
                </a:cubicBezTo>
                <a:cubicBezTo>
                  <a:pt x="270651" y="414546"/>
                  <a:pt x="217528" y="421629"/>
                  <a:pt x="155551" y="426941"/>
                </a:cubicBezTo>
                <a:cubicBezTo>
                  <a:pt x="134302" y="428712"/>
                  <a:pt x="111282" y="432254"/>
                  <a:pt x="84720" y="435795"/>
                </a:cubicBezTo>
                <a:cubicBezTo>
                  <a:pt x="77637" y="435795"/>
                  <a:pt x="70554" y="435795"/>
                  <a:pt x="65242" y="430483"/>
                </a:cubicBezTo>
                <a:cubicBezTo>
                  <a:pt x="59929" y="426941"/>
                  <a:pt x="56388" y="421629"/>
                  <a:pt x="54617" y="414546"/>
                </a:cubicBezTo>
                <a:cubicBezTo>
                  <a:pt x="47534" y="389755"/>
                  <a:pt x="42222" y="366735"/>
                  <a:pt x="36909" y="345486"/>
                </a:cubicBezTo>
                <a:cubicBezTo>
                  <a:pt x="20973" y="285280"/>
                  <a:pt x="6806" y="232157"/>
                  <a:pt x="1494" y="187888"/>
                </a:cubicBezTo>
                <a:cubicBezTo>
                  <a:pt x="-3818" y="138306"/>
                  <a:pt x="5036" y="99349"/>
                  <a:pt x="28056" y="65705"/>
                </a:cubicBezTo>
                <a:cubicBezTo>
                  <a:pt x="47534" y="33831"/>
                  <a:pt x="77637" y="12582"/>
                  <a:pt x="113052" y="3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12" name="任意多边形: 形状 159"/>
          <p:cNvSpPr/>
          <p:nvPr>
            <p:custDataLst>
              <p:tags r:id="rId20"/>
            </p:custDataLst>
          </p:nvPr>
        </p:nvSpPr>
        <p:spPr>
          <a:xfrm>
            <a:off x="9281160" y="541020"/>
            <a:ext cx="213995" cy="192405"/>
          </a:xfrm>
          <a:custGeom>
            <a:gdLst>
              <a:gd name="connsiteX0" fmla="*/ 433838 w 468023"/>
              <a:gd name="connsiteY0" fmla="*/ 40728 h 421442"/>
              <a:gd name="connsiteX1" fmla="*/ 339987 w 468023"/>
              <a:gd name="connsiteY1" fmla="*/ 0 h 421442"/>
              <a:gd name="connsiteX2" fmla="*/ 265615 w 468023"/>
              <a:gd name="connsiteY2" fmla="*/ 26562 h 421442"/>
              <a:gd name="connsiteX3" fmla="*/ 235512 w 468023"/>
              <a:gd name="connsiteY3" fmla="*/ 58435 h 421442"/>
              <a:gd name="connsiteX4" fmla="*/ 205409 w 468023"/>
              <a:gd name="connsiteY4" fmla="*/ 26562 h 421442"/>
              <a:gd name="connsiteX5" fmla="*/ 131037 w 468023"/>
              <a:gd name="connsiteY5" fmla="*/ 1771 h 421442"/>
              <a:gd name="connsiteX6" fmla="*/ 37186 w 468023"/>
              <a:gd name="connsiteY6" fmla="*/ 42498 h 421442"/>
              <a:gd name="connsiteX7" fmla="*/ 0 w 468023"/>
              <a:gd name="connsiteY7" fmla="*/ 143432 h 421442"/>
              <a:gd name="connsiteX8" fmla="*/ 46040 w 468023"/>
              <a:gd name="connsiteY8" fmla="*/ 258532 h 421442"/>
              <a:gd name="connsiteX9" fmla="*/ 162911 w 468023"/>
              <a:gd name="connsiteY9" fmla="*/ 368320 h 421442"/>
              <a:gd name="connsiteX10" fmla="*/ 216034 w 468023"/>
              <a:gd name="connsiteY10" fmla="*/ 414360 h 421442"/>
              <a:gd name="connsiteX11" fmla="*/ 233741 w 468023"/>
              <a:gd name="connsiteY11" fmla="*/ 421443 h 421442"/>
              <a:gd name="connsiteX12" fmla="*/ 251449 w 468023"/>
              <a:gd name="connsiteY12" fmla="*/ 414360 h 421442"/>
              <a:gd name="connsiteX13" fmla="*/ 304572 w 468023"/>
              <a:gd name="connsiteY13" fmla="*/ 368320 h 421442"/>
              <a:gd name="connsiteX14" fmla="*/ 421443 w 468023"/>
              <a:gd name="connsiteY14" fmla="*/ 256761 h 421442"/>
              <a:gd name="connsiteX15" fmla="*/ 467483 w 468023"/>
              <a:gd name="connsiteY15" fmla="*/ 141661 h 421442"/>
              <a:gd name="connsiteX16" fmla="*/ 433838 w 468023"/>
              <a:gd name="connsiteY16" fmla="*/ 40728 h 4214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8023" h="421442">
                <a:moveTo>
                  <a:pt x="433838" y="40728"/>
                </a:moveTo>
                <a:cubicBezTo>
                  <a:pt x="409047" y="14166"/>
                  <a:pt x="375403" y="0"/>
                  <a:pt x="339987" y="0"/>
                </a:cubicBezTo>
                <a:cubicBezTo>
                  <a:pt x="313426" y="0"/>
                  <a:pt x="288635" y="8854"/>
                  <a:pt x="265615" y="26562"/>
                </a:cubicBezTo>
                <a:cubicBezTo>
                  <a:pt x="254990" y="35415"/>
                  <a:pt x="244366" y="46040"/>
                  <a:pt x="235512" y="58435"/>
                </a:cubicBezTo>
                <a:cubicBezTo>
                  <a:pt x="226658" y="46040"/>
                  <a:pt x="216034" y="35415"/>
                  <a:pt x="205409" y="26562"/>
                </a:cubicBezTo>
                <a:cubicBezTo>
                  <a:pt x="184160" y="8854"/>
                  <a:pt x="159369" y="1771"/>
                  <a:pt x="131037" y="1771"/>
                </a:cubicBezTo>
                <a:cubicBezTo>
                  <a:pt x="93851" y="1771"/>
                  <a:pt x="61977" y="15937"/>
                  <a:pt x="37186" y="42498"/>
                </a:cubicBezTo>
                <a:cubicBezTo>
                  <a:pt x="12395" y="69060"/>
                  <a:pt x="0" y="104475"/>
                  <a:pt x="0" y="143432"/>
                </a:cubicBezTo>
                <a:cubicBezTo>
                  <a:pt x="0" y="184160"/>
                  <a:pt x="14166" y="219575"/>
                  <a:pt x="46040" y="258532"/>
                </a:cubicBezTo>
                <a:cubicBezTo>
                  <a:pt x="74372" y="293947"/>
                  <a:pt x="115100" y="327592"/>
                  <a:pt x="162911" y="368320"/>
                </a:cubicBezTo>
                <a:cubicBezTo>
                  <a:pt x="178848" y="382486"/>
                  <a:pt x="196555" y="398423"/>
                  <a:pt x="216034" y="414360"/>
                </a:cubicBezTo>
                <a:cubicBezTo>
                  <a:pt x="221346" y="417901"/>
                  <a:pt x="226658" y="421443"/>
                  <a:pt x="233741" y="421443"/>
                </a:cubicBezTo>
                <a:cubicBezTo>
                  <a:pt x="240824" y="421443"/>
                  <a:pt x="246137" y="419672"/>
                  <a:pt x="251449" y="414360"/>
                </a:cubicBezTo>
                <a:cubicBezTo>
                  <a:pt x="270927" y="396652"/>
                  <a:pt x="288635" y="382486"/>
                  <a:pt x="304572" y="368320"/>
                </a:cubicBezTo>
                <a:cubicBezTo>
                  <a:pt x="352383" y="327592"/>
                  <a:pt x="393110" y="292177"/>
                  <a:pt x="421443" y="256761"/>
                </a:cubicBezTo>
                <a:cubicBezTo>
                  <a:pt x="453316" y="217804"/>
                  <a:pt x="467483" y="180618"/>
                  <a:pt x="467483" y="141661"/>
                </a:cubicBezTo>
                <a:cubicBezTo>
                  <a:pt x="471024" y="102705"/>
                  <a:pt x="456858" y="65518"/>
                  <a:pt x="433838" y="40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14" name="任意多边形: 形状 161"/>
          <p:cNvSpPr/>
          <p:nvPr>
            <p:custDataLst>
              <p:tags r:id="rId21"/>
            </p:custDataLst>
          </p:nvPr>
        </p:nvSpPr>
        <p:spPr>
          <a:xfrm>
            <a:off x="9268460" y="762635"/>
            <a:ext cx="409575" cy="273050"/>
          </a:xfrm>
          <a:custGeom>
            <a:gdLst>
              <a:gd name="connsiteX0" fmla="*/ 22020 w 896779"/>
              <a:gd name="connsiteY0" fmla="*/ 0 h 598535"/>
              <a:gd name="connsiteX1" fmla="*/ 454087 w 896779"/>
              <a:gd name="connsiteY1" fmla="*/ 598519 h 598535"/>
              <a:gd name="connsiteX2" fmla="*/ 896779 w 896779"/>
              <a:gd name="connsiteY2" fmla="*/ 269157 h 598535"/>
              <a:gd name="connsiteX3" fmla="*/ 22020 w 896779"/>
              <a:gd name="connsiteY3" fmla="*/ 0 h 5985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779" h="598535">
                <a:moveTo>
                  <a:pt x="22020" y="0"/>
                </a:moveTo>
                <a:cubicBezTo>
                  <a:pt x="-71831" y="293947"/>
                  <a:pt x="145974" y="594978"/>
                  <a:pt x="454087" y="598519"/>
                </a:cubicBezTo>
                <a:cubicBezTo>
                  <a:pt x="663038" y="600290"/>
                  <a:pt x="840115" y="460399"/>
                  <a:pt x="896779" y="269157"/>
                </a:cubicBezTo>
                <a:lnTo>
                  <a:pt x="22020" y="0"/>
                </a:lnTo>
                <a:close/>
              </a:path>
            </a:pathLst>
          </a:custGeom>
          <a:solidFill>
            <a:srgbClr val="FFFFFF"/>
          </a:solidFill>
          <a:ln w="17689" cap="flat">
            <a:noFill/>
            <a:prstDash val="solid"/>
            <a:miter/>
          </a:ln>
        </p:spPr>
        <p:txBody>
          <a:bodyPr rtlCol="0" anchor="ctr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16" name="任意多边形: 形状 162"/>
          <p:cNvSpPr/>
          <p:nvPr>
            <p:custDataLst>
              <p:tags r:id="rId22"/>
            </p:custDataLst>
          </p:nvPr>
        </p:nvSpPr>
        <p:spPr>
          <a:xfrm>
            <a:off x="9260840" y="754380"/>
            <a:ext cx="425450" cy="289560"/>
          </a:xfrm>
          <a:custGeom>
            <a:gdLst>
              <a:gd name="connsiteX0" fmla="*/ 475947 w 931373"/>
              <a:gd name="connsiteY0" fmla="*/ 634274 h 634273"/>
              <a:gd name="connsiteX1" fmla="*/ 472405 w 931373"/>
              <a:gd name="connsiteY1" fmla="*/ 634274 h 634273"/>
              <a:gd name="connsiteX2" fmla="*/ 91690 w 931373"/>
              <a:gd name="connsiteY2" fmla="*/ 437719 h 634273"/>
              <a:gd name="connsiteX3" fmla="*/ 22630 w 931373"/>
              <a:gd name="connsiteY3" fmla="*/ 12735 h 634273"/>
              <a:gd name="connsiteX4" fmla="*/ 43879 w 931373"/>
              <a:gd name="connsiteY4" fmla="*/ 339 h 634273"/>
              <a:gd name="connsiteX5" fmla="*/ 918639 w 931373"/>
              <a:gd name="connsiteY5" fmla="*/ 269496 h 634273"/>
              <a:gd name="connsiteX6" fmla="*/ 931034 w 931373"/>
              <a:gd name="connsiteY6" fmla="*/ 290745 h 634273"/>
              <a:gd name="connsiteX7" fmla="*/ 475947 w 931373"/>
              <a:gd name="connsiteY7" fmla="*/ 634274 h 634273"/>
              <a:gd name="connsiteX8" fmla="*/ 50963 w 931373"/>
              <a:gd name="connsiteY8" fmla="*/ 39296 h 634273"/>
              <a:gd name="connsiteX9" fmla="*/ 120022 w 931373"/>
              <a:gd name="connsiteY9" fmla="*/ 416470 h 634273"/>
              <a:gd name="connsiteX10" fmla="*/ 472405 w 931373"/>
              <a:gd name="connsiteY10" fmla="*/ 597088 h 634273"/>
              <a:gd name="connsiteX11" fmla="*/ 475947 w 931373"/>
              <a:gd name="connsiteY11" fmla="*/ 597088 h 634273"/>
              <a:gd name="connsiteX12" fmla="*/ 892077 w 931373"/>
              <a:gd name="connsiteY12" fmla="*/ 297828 h 634273"/>
              <a:gd name="connsiteX13" fmla="*/ 50963 w 931373"/>
              <a:gd name="connsiteY13" fmla="*/ 39296 h 6342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1373" h="634273">
                <a:moveTo>
                  <a:pt x="475947" y="634274"/>
                </a:moveTo>
                <a:cubicBezTo>
                  <a:pt x="474176" y="634274"/>
                  <a:pt x="474176" y="634274"/>
                  <a:pt x="472405" y="634274"/>
                </a:cubicBezTo>
                <a:cubicBezTo>
                  <a:pt x="320119" y="632503"/>
                  <a:pt x="181999" y="561673"/>
                  <a:pt x="91690" y="437719"/>
                </a:cubicBezTo>
                <a:cubicBezTo>
                  <a:pt x="1381" y="313765"/>
                  <a:pt x="-23410" y="157938"/>
                  <a:pt x="22630" y="12735"/>
                </a:cubicBezTo>
                <a:cubicBezTo>
                  <a:pt x="26172" y="3881"/>
                  <a:pt x="35026" y="-1432"/>
                  <a:pt x="43879" y="339"/>
                </a:cubicBezTo>
                <a:lnTo>
                  <a:pt x="918639" y="269496"/>
                </a:lnTo>
                <a:cubicBezTo>
                  <a:pt x="927492" y="273037"/>
                  <a:pt x="932805" y="281891"/>
                  <a:pt x="931034" y="290745"/>
                </a:cubicBezTo>
                <a:cubicBezTo>
                  <a:pt x="872599" y="492613"/>
                  <a:pt x="684897" y="634274"/>
                  <a:pt x="475947" y="634274"/>
                </a:cubicBezTo>
                <a:close/>
                <a:moveTo>
                  <a:pt x="50963" y="39296"/>
                </a:moveTo>
                <a:cubicBezTo>
                  <a:pt x="15547" y="170333"/>
                  <a:pt x="40338" y="306682"/>
                  <a:pt x="120022" y="416470"/>
                </a:cubicBezTo>
                <a:cubicBezTo>
                  <a:pt x="203249" y="531569"/>
                  <a:pt x="330744" y="597088"/>
                  <a:pt x="472405" y="597088"/>
                </a:cubicBezTo>
                <a:cubicBezTo>
                  <a:pt x="474176" y="597088"/>
                  <a:pt x="474176" y="597088"/>
                  <a:pt x="475947" y="597088"/>
                </a:cubicBezTo>
                <a:cubicBezTo>
                  <a:pt x="663648" y="597088"/>
                  <a:pt x="831871" y="474905"/>
                  <a:pt x="892077" y="297828"/>
                </a:cubicBezTo>
                <a:lnTo>
                  <a:pt x="50963" y="39296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18" name="标题"/>
          <p:cNvSpPr txBox="1">
            <a:spLocks noGrp="1"/>
          </p:cNvSpPr>
          <p:nvPr>
            <p:ph type="title" idx="1"/>
            <p:custDataLst>
              <p:tags r:id="rId23"/>
            </p:custDataLst>
          </p:nvPr>
        </p:nvSpPr>
        <p:spPr>
          <a:xfrm>
            <a:off x="608400" y="21914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120" name="日期占位符 4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22" name="页脚占位符 5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24" name="灯片编号占位符 6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126" name="矩形 22"/>
          <p:cNvSpPr/>
          <p:nvPr>
            <p:custDataLst>
              <p:tags r:id="rId1"/>
            </p:custDataLst>
          </p:nvPr>
        </p:nvSpPr>
        <p:spPr>
          <a:xfrm>
            <a:off x="0" y="-635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217" name="图片 3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30395" t="23896" r="36521" b="53239"/>
          <a:stretch>
            <a:fillRect/>
          </a:stretch>
        </p:blipFill>
        <p:spPr>
          <a:xfrm>
            <a:off x="7756525" y="3773805"/>
            <a:ext cx="4435475" cy="3084195"/>
          </a:xfrm>
          <a:custGeom>
            <a:gdLst>
              <a:gd name="connsiteX0" fmla="*/ 0 w 4435642"/>
              <a:gd name="connsiteY0" fmla="*/ 0 h 3084093"/>
              <a:gd name="connsiteX1" fmla="*/ 4435642 w 4435642"/>
              <a:gd name="connsiteY1" fmla="*/ 0 h 3084093"/>
              <a:gd name="connsiteX2" fmla="*/ 4435642 w 4435642"/>
              <a:gd name="connsiteY2" fmla="*/ 3084093 h 3084093"/>
              <a:gd name="connsiteX3" fmla="*/ 0 w 4435642"/>
              <a:gd name="connsiteY3" fmla="*/ 3084093 h 30840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5642" h="3084093">
                <a:moveTo>
                  <a:pt x="0" y="0"/>
                </a:moveTo>
                <a:lnTo>
                  <a:pt x="4435642" y="0"/>
                </a:lnTo>
                <a:lnTo>
                  <a:pt x="4435642" y="3084093"/>
                </a:lnTo>
                <a:lnTo>
                  <a:pt x="0" y="3084093"/>
                </a:lnTo>
                <a:close/>
              </a:path>
            </a:pathLst>
          </a:custGeom>
        </p:spPr>
      </p:pic>
      <p:pic>
        <p:nvPicPr>
          <p:cNvPr id="2097219" name="图片 5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48250" y="635"/>
            <a:ext cx="36830" cy="6877050"/>
          </a:xfrm>
          <a:prstGeom prst="rect">
            <a:avLst/>
          </a:prstGeom>
        </p:spPr>
      </p:pic>
      <p:pic>
        <p:nvPicPr>
          <p:cNvPr id="2097221" name="图片 14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"/>
          <a:srcRect l="30395" t="23896" r="31909" b="25259"/>
          <a:stretch>
            <a:fillRect/>
          </a:stretch>
        </p:blipFill>
        <p:spPr>
          <a:xfrm>
            <a:off x="0" y="0"/>
            <a:ext cx="5053965" cy="6858000"/>
          </a:xfrm>
          <a:prstGeom prst="rect">
            <a:avLst/>
          </a:prstGeom>
        </p:spPr>
      </p:pic>
      <p:pic>
        <p:nvPicPr>
          <p:cNvPr id="2097223" name="图片 14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45730" y="1270"/>
            <a:ext cx="36830" cy="6877050"/>
          </a:xfrm>
          <a:prstGeom prst="rect">
            <a:avLst/>
          </a:prstGeom>
        </p:spPr>
      </p:pic>
      <p:sp>
        <p:nvSpPr>
          <p:cNvPr id="1049128" name="矩形 69"/>
          <p:cNvSpPr/>
          <p:nvPr>
            <p:custDataLst>
              <p:tags r:id="rId8"/>
            </p:custDataLst>
          </p:nvPr>
        </p:nvSpPr>
        <p:spPr>
          <a:xfrm>
            <a:off x="635" y="6120765"/>
            <a:ext cx="9979025" cy="746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71"/>
          <p:cNvCxnSpPr/>
          <p:nvPr>
            <p:custDataLst>
              <p:tags r:id="rId9"/>
            </p:custDataLst>
          </p:nvPr>
        </p:nvCxnSpPr>
        <p:spPr>
          <a:xfrm>
            <a:off x="0" y="6129655"/>
            <a:ext cx="1000379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55" name="直接连接符 72"/>
          <p:cNvCxnSpPr/>
          <p:nvPr>
            <p:custDataLst>
              <p:tags r:id="rId10"/>
            </p:custDataLst>
          </p:nvPr>
        </p:nvCxnSpPr>
        <p:spPr>
          <a:xfrm flipH="1">
            <a:off x="9987280" y="6127750"/>
            <a:ext cx="0" cy="73533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097225" name="图片 32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"/>
          <a:srcRect t="35067"/>
          <a:stretch>
            <a:fillRect/>
          </a:stretch>
        </p:blipFill>
        <p:spPr>
          <a:xfrm rot="5400000">
            <a:off x="9940925" y="1543685"/>
            <a:ext cx="36830" cy="4465320"/>
          </a:xfrm>
          <a:custGeom>
            <a:gdLst>
              <a:gd name="connsiteX0" fmla="*/ 0 w 36579"/>
              <a:gd name="connsiteY0" fmla="*/ 4465351 h 4465351"/>
              <a:gd name="connsiteX1" fmla="*/ 0 w 36579"/>
              <a:gd name="connsiteY1" fmla="*/ 0 h 4465351"/>
              <a:gd name="connsiteX2" fmla="*/ 36579 w 36579"/>
              <a:gd name="connsiteY2" fmla="*/ 0 h 4465351"/>
              <a:gd name="connsiteX3" fmla="*/ 36579 w 36579"/>
              <a:gd name="connsiteY3" fmla="*/ 4465351 h 4465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9" h="4465351">
                <a:moveTo>
                  <a:pt x="0" y="4465351"/>
                </a:moveTo>
                <a:lnTo>
                  <a:pt x="0" y="0"/>
                </a:lnTo>
                <a:lnTo>
                  <a:pt x="36579" y="0"/>
                </a:lnTo>
                <a:lnTo>
                  <a:pt x="36579" y="4465351"/>
                </a:lnTo>
                <a:close/>
              </a:path>
            </a:pathLst>
          </a:custGeom>
        </p:spPr>
      </p:pic>
      <p:sp>
        <p:nvSpPr>
          <p:cNvPr id="1049130" name="矩形 142"/>
          <p:cNvSpPr/>
          <p:nvPr>
            <p:custDataLst>
              <p:tags r:id="rId12"/>
            </p:custDataLst>
          </p:nvPr>
        </p:nvSpPr>
        <p:spPr>
          <a:xfrm>
            <a:off x="415925" y="431165"/>
            <a:ext cx="11321415" cy="6075680"/>
          </a:xfrm>
          <a:prstGeom prst="rect">
            <a:avLst/>
          </a:pr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32" name="正文"/>
          <p:cNvSpPr txBox="1">
            <a:spLocks noGrp="1"/>
          </p:cNvSpPr>
          <p:nvPr>
            <p:ph idx="16"/>
            <p:custDataLst>
              <p:tags r:id="rId1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134" name="标题"/>
          <p:cNvSpPr txBox="1">
            <a:spLocks noGrp="1"/>
          </p:cNvSpPr>
          <p:nvPr>
            <p:ph type="title" idx="15"/>
            <p:custDataLst>
              <p:tags r:id="rId14"/>
            </p:custDataLst>
          </p:nvPr>
        </p:nvSpPr>
        <p:spPr>
          <a:xfrm>
            <a:off x="6235065" y="1378585"/>
            <a:ext cx="5342255" cy="4508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136" name="正文"/>
          <p:cNvSpPr txBox="1">
            <a:spLocks noGrp="1"/>
          </p:cNvSpPr>
          <p:nvPr>
            <p:ph idx="14"/>
            <p:custDataLst>
              <p:tags r:id="rId1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138" name="标题"/>
          <p:cNvSpPr txBox="1">
            <a:spLocks noGrp="1"/>
          </p:cNvSpPr>
          <p:nvPr>
            <p:ph type="title" idx="13"/>
            <p:custDataLst>
              <p:tags r:id="rId16"/>
            </p:custDataLst>
          </p:nvPr>
        </p:nvSpPr>
        <p:spPr>
          <a:xfrm>
            <a:off x="608330" y="1378585"/>
            <a:ext cx="5342255" cy="4508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140" name="矩形 17"/>
          <p:cNvSpPr/>
          <p:nvPr>
            <p:custDataLst>
              <p:tags r:id="rId17"/>
            </p:custDataLst>
          </p:nvPr>
        </p:nvSpPr>
        <p:spPr>
          <a:xfrm>
            <a:off x="5069205" y="-8890"/>
            <a:ext cx="2705100" cy="2584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 fontScale="7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矩形 16"/>
          <p:cNvSpPr/>
          <p:nvPr>
            <p:custDataLst>
              <p:tags r:id="rId18"/>
            </p:custDataLst>
          </p:nvPr>
        </p:nvSpPr>
        <p:spPr>
          <a:xfrm>
            <a:off x="396875" y="292735"/>
            <a:ext cx="9217025" cy="744855"/>
          </a:xfrm>
          <a:prstGeom prst="rect">
            <a:avLst/>
          </a:prstGeom>
          <a:solidFill>
            <a:schemeClr val="tx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44" name="矩形 10"/>
          <p:cNvSpPr/>
          <p:nvPr>
            <p:custDataLst>
              <p:tags r:id="rId19"/>
            </p:custDataLst>
          </p:nvPr>
        </p:nvSpPr>
        <p:spPr>
          <a:xfrm>
            <a:off x="396875" y="168275"/>
            <a:ext cx="9100185" cy="744855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46" name="任意多边形: 形状 156"/>
          <p:cNvSpPr/>
          <p:nvPr>
            <p:custDataLst>
              <p:tags r:id="rId20"/>
            </p:custDataLst>
          </p:nvPr>
        </p:nvSpPr>
        <p:spPr>
          <a:xfrm>
            <a:off x="9095740" y="384810"/>
            <a:ext cx="791210" cy="794385"/>
          </a:xfrm>
          <a:custGeom>
            <a:gdLst>
              <a:gd name="connsiteX0" fmla="*/ 1731811 w 1731810"/>
              <a:gd name="connsiteY0" fmla="*/ 869447 h 1738893"/>
              <a:gd name="connsiteX1" fmla="*/ 865905 w 1731810"/>
              <a:gd name="connsiteY1" fmla="*/ 1738894 h 1738893"/>
              <a:gd name="connsiteX2" fmla="*/ 0 w 1731810"/>
              <a:gd name="connsiteY2" fmla="*/ 869447 h 1738893"/>
              <a:gd name="connsiteX3" fmla="*/ 865905 w 1731810"/>
              <a:gd name="connsiteY3" fmla="*/ 0 h 1738893"/>
              <a:gd name="connsiteX4" fmla="*/ 1731811 w 1731810"/>
              <a:gd name="connsiteY4" fmla="*/ 869447 h 173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1810" h="1738893">
                <a:moveTo>
                  <a:pt x="1731811" y="869447"/>
                </a:moveTo>
                <a:cubicBezTo>
                  <a:pt x="1731811" y="1349629"/>
                  <a:pt x="1344132" y="1738894"/>
                  <a:pt x="865905" y="1738894"/>
                </a:cubicBezTo>
                <a:cubicBezTo>
                  <a:pt x="387679" y="1738894"/>
                  <a:pt x="0" y="1349629"/>
                  <a:pt x="0" y="869447"/>
                </a:cubicBezTo>
                <a:cubicBezTo>
                  <a:pt x="0" y="389265"/>
                  <a:pt x="387679" y="0"/>
                  <a:pt x="865905" y="0"/>
                </a:cubicBezTo>
                <a:cubicBezTo>
                  <a:pt x="1344132" y="0"/>
                  <a:pt x="1731811" y="389265"/>
                  <a:pt x="1731811" y="869447"/>
                </a:cubicBezTo>
                <a:close/>
              </a:path>
            </a:pathLst>
          </a:custGeom>
          <a:solidFill>
            <a:schemeClr val="accent4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48" name="任意多边形: 形状 158"/>
          <p:cNvSpPr/>
          <p:nvPr>
            <p:custDataLst>
              <p:tags r:id="rId21"/>
            </p:custDataLst>
          </p:nvPr>
        </p:nvSpPr>
        <p:spPr>
          <a:xfrm>
            <a:off x="9571990" y="601345"/>
            <a:ext cx="201930" cy="199390"/>
          </a:xfrm>
          <a:custGeom>
            <a:gdLst>
              <a:gd name="connsiteX0" fmla="*/ 113052 w 442150"/>
              <a:gd name="connsiteY0" fmla="*/ 3728 h 435795"/>
              <a:gd name="connsiteX1" fmla="*/ 213986 w 442150"/>
              <a:gd name="connsiteY1" fmla="*/ 23206 h 435795"/>
              <a:gd name="connsiteX2" fmla="*/ 260026 w 442150"/>
              <a:gd name="connsiteY2" fmla="*/ 86954 h 435795"/>
              <a:gd name="connsiteX3" fmla="*/ 267109 w 442150"/>
              <a:gd name="connsiteY3" fmla="*/ 129452 h 435795"/>
              <a:gd name="connsiteX4" fmla="*/ 309608 w 442150"/>
              <a:gd name="connsiteY4" fmla="*/ 120599 h 435795"/>
              <a:gd name="connsiteX5" fmla="*/ 385751 w 442150"/>
              <a:gd name="connsiteY5" fmla="*/ 141848 h 435795"/>
              <a:gd name="connsiteX6" fmla="*/ 440644 w 442150"/>
              <a:gd name="connsiteY6" fmla="*/ 228615 h 435795"/>
              <a:gd name="connsiteX7" fmla="*/ 415854 w 442150"/>
              <a:gd name="connsiteY7" fmla="*/ 333091 h 435795"/>
              <a:gd name="connsiteX8" fmla="*/ 313149 w 442150"/>
              <a:gd name="connsiteY8" fmla="*/ 402151 h 435795"/>
              <a:gd name="connsiteX9" fmla="*/ 155551 w 442150"/>
              <a:gd name="connsiteY9" fmla="*/ 426941 h 435795"/>
              <a:gd name="connsiteX10" fmla="*/ 84720 w 442150"/>
              <a:gd name="connsiteY10" fmla="*/ 435795 h 435795"/>
              <a:gd name="connsiteX11" fmla="*/ 65242 w 442150"/>
              <a:gd name="connsiteY11" fmla="*/ 430483 h 435795"/>
              <a:gd name="connsiteX12" fmla="*/ 54617 w 442150"/>
              <a:gd name="connsiteY12" fmla="*/ 414546 h 435795"/>
              <a:gd name="connsiteX13" fmla="*/ 36909 w 442150"/>
              <a:gd name="connsiteY13" fmla="*/ 345486 h 435795"/>
              <a:gd name="connsiteX14" fmla="*/ 1494 w 442150"/>
              <a:gd name="connsiteY14" fmla="*/ 187888 h 435795"/>
              <a:gd name="connsiteX15" fmla="*/ 28056 w 442150"/>
              <a:gd name="connsiteY15" fmla="*/ 65705 h 435795"/>
              <a:gd name="connsiteX16" fmla="*/ 113052 w 442150"/>
              <a:gd name="connsiteY16" fmla="*/ 3728 h 435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2150" h="435795">
                <a:moveTo>
                  <a:pt x="113052" y="3728"/>
                </a:moveTo>
                <a:cubicBezTo>
                  <a:pt x="148468" y="-5126"/>
                  <a:pt x="183883" y="1957"/>
                  <a:pt x="213986" y="23206"/>
                </a:cubicBezTo>
                <a:cubicBezTo>
                  <a:pt x="237006" y="39143"/>
                  <a:pt x="252943" y="60393"/>
                  <a:pt x="260026" y="86954"/>
                </a:cubicBezTo>
                <a:cubicBezTo>
                  <a:pt x="263568" y="101120"/>
                  <a:pt x="267109" y="115286"/>
                  <a:pt x="267109" y="129452"/>
                </a:cubicBezTo>
                <a:cubicBezTo>
                  <a:pt x="281275" y="124140"/>
                  <a:pt x="295441" y="120599"/>
                  <a:pt x="309608" y="120599"/>
                </a:cubicBezTo>
                <a:cubicBezTo>
                  <a:pt x="337940" y="118828"/>
                  <a:pt x="362731" y="125911"/>
                  <a:pt x="385751" y="141848"/>
                </a:cubicBezTo>
                <a:cubicBezTo>
                  <a:pt x="415854" y="163097"/>
                  <a:pt x="435332" y="193200"/>
                  <a:pt x="440644" y="228615"/>
                </a:cubicBezTo>
                <a:cubicBezTo>
                  <a:pt x="445957" y="264031"/>
                  <a:pt x="437103" y="301217"/>
                  <a:pt x="415854" y="333091"/>
                </a:cubicBezTo>
                <a:cubicBezTo>
                  <a:pt x="392834" y="366735"/>
                  <a:pt x="360960" y="387985"/>
                  <a:pt x="313149" y="402151"/>
                </a:cubicBezTo>
                <a:cubicBezTo>
                  <a:pt x="270651" y="414546"/>
                  <a:pt x="217528" y="421629"/>
                  <a:pt x="155551" y="426941"/>
                </a:cubicBezTo>
                <a:cubicBezTo>
                  <a:pt x="134302" y="428712"/>
                  <a:pt x="111282" y="432254"/>
                  <a:pt x="84720" y="435795"/>
                </a:cubicBezTo>
                <a:cubicBezTo>
                  <a:pt x="77637" y="435795"/>
                  <a:pt x="70554" y="435795"/>
                  <a:pt x="65242" y="430483"/>
                </a:cubicBezTo>
                <a:cubicBezTo>
                  <a:pt x="59929" y="426941"/>
                  <a:pt x="56388" y="421629"/>
                  <a:pt x="54617" y="414546"/>
                </a:cubicBezTo>
                <a:cubicBezTo>
                  <a:pt x="47534" y="389755"/>
                  <a:pt x="42222" y="366735"/>
                  <a:pt x="36909" y="345486"/>
                </a:cubicBezTo>
                <a:cubicBezTo>
                  <a:pt x="20973" y="285280"/>
                  <a:pt x="6806" y="232157"/>
                  <a:pt x="1494" y="187888"/>
                </a:cubicBezTo>
                <a:cubicBezTo>
                  <a:pt x="-3818" y="138306"/>
                  <a:pt x="5036" y="99349"/>
                  <a:pt x="28056" y="65705"/>
                </a:cubicBezTo>
                <a:cubicBezTo>
                  <a:pt x="47534" y="33831"/>
                  <a:pt x="77637" y="12582"/>
                  <a:pt x="113052" y="3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50" name="任意多边形: 形状 159"/>
          <p:cNvSpPr/>
          <p:nvPr>
            <p:custDataLst>
              <p:tags r:id="rId22"/>
            </p:custDataLst>
          </p:nvPr>
        </p:nvSpPr>
        <p:spPr>
          <a:xfrm>
            <a:off x="9281160" y="541020"/>
            <a:ext cx="213995" cy="192405"/>
          </a:xfrm>
          <a:custGeom>
            <a:gdLst>
              <a:gd name="connsiteX0" fmla="*/ 433838 w 468023"/>
              <a:gd name="connsiteY0" fmla="*/ 40728 h 421442"/>
              <a:gd name="connsiteX1" fmla="*/ 339987 w 468023"/>
              <a:gd name="connsiteY1" fmla="*/ 0 h 421442"/>
              <a:gd name="connsiteX2" fmla="*/ 265615 w 468023"/>
              <a:gd name="connsiteY2" fmla="*/ 26562 h 421442"/>
              <a:gd name="connsiteX3" fmla="*/ 235512 w 468023"/>
              <a:gd name="connsiteY3" fmla="*/ 58435 h 421442"/>
              <a:gd name="connsiteX4" fmla="*/ 205409 w 468023"/>
              <a:gd name="connsiteY4" fmla="*/ 26562 h 421442"/>
              <a:gd name="connsiteX5" fmla="*/ 131037 w 468023"/>
              <a:gd name="connsiteY5" fmla="*/ 1771 h 421442"/>
              <a:gd name="connsiteX6" fmla="*/ 37186 w 468023"/>
              <a:gd name="connsiteY6" fmla="*/ 42498 h 421442"/>
              <a:gd name="connsiteX7" fmla="*/ 0 w 468023"/>
              <a:gd name="connsiteY7" fmla="*/ 143432 h 421442"/>
              <a:gd name="connsiteX8" fmla="*/ 46040 w 468023"/>
              <a:gd name="connsiteY8" fmla="*/ 258532 h 421442"/>
              <a:gd name="connsiteX9" fmla="*/ 162911 w 468023"/>
              <a:gd name="connsiteY9" fmla="*/ 368320 h 421442"/>
              <a:gd name="connsiteX10" fmla="*/ 216034 w 468023"/>
              <a:gd name="connsiteY10" fmla="*/ 414360 h 421442"/>
              <a:gd name="connsiteX11" fmla="*/ 233741 w 468023"/>
              <a:gd name="connsiteY11" fmla="*/ 421443 h 421442"/>
              <a:gd name="connsiteX12" fmla="*/ 251449 w 468023"/>
              <a:gd name="connsiteY12" fmla="*/ 414360 h 421442"/>
              <a:gd name="connsiteX13" fmla="*/ 304572 w 468023"/>
              <a:gd name="connsiteY13" fmla="*/ 368320 h 421442"/>
              <a:gd name="connsiteX14" fmla="*/ 421443 w 468023"/>
              <a:gd name="connsiteY14" fmla="*/ 256761 h 421442"/>
              <a:gd name="connsiteX15" fmla="*/ 467483 w 468023"/>
              <a:gd name="connsiteY15" fmla="*/ 141661 h 421442"/>
              <a:gd name="connsiteX16" fmla="*/ 433838 w 468023"/>
              <a:gd name="connsiteY16" fmla="*/ 40728 h 4214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8023" h="421442">
                <a:moveTo>
                  <a:pt x="433838" y="40728"/>
                </a:moveTo>
                <a:cubicBezTo>
                  <a:pt x="409047" y="14166"/>
                  <a:pt x="375403" y="0"/>
                  <a:pt x="339987" y="0"/>
                </a:cubicBezTo>
                <a:cubicBezTo>
                  <a:pt x="313426" y="0"/>
                  <a:pt x="288635" y="8854"/>
                  <a:pt x="265615" y="26562"/>
                </a:cubicBezTo>
                <a:cubicBezTo>
                  <a:pt x="254990" y="35415"/>
                  <a:pt x="244366" y="46040"/>
                  <a:pt x="235512" y="58435"/>
                </a:cubicBezTo>
                <a:cubicBezTo>
                  <a:pt x="226658" y="46040"/>
                  <a:pt x="216034" y="35415"/>
                  <a:pt x="205409" y="26562"/>
                </a:cubicBezTo>
                <a:cubicBezTo>
                  <a:pt x="184160" y="8854"/>
                  <a:pt x="159369" y="1771"/>
                  <a:pt x="131037" y="1771"/>
                </a:cubicBezTo>
                <a:cubicBezTo>
                  <a:pt x="93851" y="1771"/>
                  <a:pt x="61977" y="15937"/>
                  <a:pt x="37186" y="42498"/>
                </a:cubicBezTo>
                <a:cubicBezTo>
                  <a:pt x="12395" y="69060"/>
                  <a:pt x="0" y="104475"/>
                  <a:pt x="0" y="143432"/>
                </a:cubicBezTo>
                <a:cubicBezTo>
                  <a:pt x="0" y="184160"/>
                  <a:pt x="14166" y="219575"/>
                  <a:pt x="46040" y="258532"/>
                </a:cubicBezTo>
                <a:cubicBezTo>
                  <a:pt x="74372" y="293947"/>
                  <a:pt x="115100" y="327592"/>
                  <a:pt x="162911" y="368320"/>
                </a:cubicBezTo>
                <a:cubicBezTo>
                  <a:pt x="178848" y="382486"/>
                  <a:pt x="196555" y="398423"/>
                  <a:pt x="216034" y="414360"/>
                </a:cubicBezTo>
                <a:cubicBezTo>
                  <a:pt x="221346" y="417901"/>
                  <a:pt x="226658" y="421443"/>
                  <a:pt x="233741" y="421443"/>
                </a:cubicBezTo>
                <a:cubicBezTo>
                  <a:pt x="240824" y="421443"/>
                  <a:pt x="246137" y="419672"/>
                  <a:pt x="251449" y="414360"/>
                </a:cubicBezTo>
                <a:cubicBezTo>
                  <a:pt x="270927" y="396652"/>
                  <a:pt x="288635" y="382486"/>
                  <a:pt x="304572" y="368320"/>
                </a:cubicBezTo>
                <a:cubicBezTo>
                  <a:pt x="352383" y="327592"/>
                  <a:pt x="393110" y="292177"/>
                  <a:pt x="421443" y="256761"/>
                </a:cubicBezTo>
                <a:cubicBezTo>
                  <a:pt x="453316" y="217804"/>
                  <a:pt x="467483" y="180618"/>
                  <a:pt x="467483" y="141661"/>
                </a:cubicBezTo>
                <a:cubicBezTo>
                  <a:pt x="471024" y="102705"/>
                  <a:pt x="456858" y="65518"/>
                  <a:pt x="433838" y="40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52" name="任意多边形: 形状 161"/>
          <p:cNvSpPr/>
          <p:nvPr>
            <p:custDataLst>
              <p:tags r:id="rId23"/>
            </p:custDataLst>
          </p:nvPr>
        </p:nvSpPr>
        <p:spPr>
          <a:xfrm>
            <a:off x="9268460" y="762635"/>
            <a:ext cx="409575" cy="273050"/>
          </a:xfrm>
          <a:custGeom>
            <a:gdLst>
              <a:gd name="connsiteX0" fmla="*/ 22020 w 896779"/>
              <a:gd name="connsiteY0" fmla="*/ 0 h 598535"/>
              <a:gd name="connsiteX1" fmla="*/ 454087 w 896779"/>
              <a:gd name="connsiteY1" fmla="*/ 598519 h 598535"/>
              <a:gd name="connsiteX2" fmla="*/ 896779 w 896779"/>
              <a:gd name="connsiteY2" fmla="*/ 269157 h 598535"/>
              <a:gd name="connsiteX3" fmla="*/ 22020 w 896779"/>
              <a:gd name="connsiteY3" fmla="*/ 0 h 5985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779" h="598535">
                <a:moveTo>
                  <a:pt x="22020" y="0"/>
                </a:moveTo>
                <a:cubicBezTo>
                  <a:pt x="-71831" y="293947"/>
                  <a:pt x="145974" y="594978"/>
                  <a:pt x="454087" y="598519"/>
                </a:cubicBezTo>
                <a:cubicBezTo>
                  <a:pt x="663038" y="600290"/>
                  <a:pt x="840115" y="460399"/>
                  <a:pt x="896779" y="269157"/>
                </a:cubicBezTo>
                <a:lnTo>
                  <a:pt x="22020" y="0"/>
                </a:lnTo>
                <a:close/>
              </a:path>
            </a:pathLst>
          </a:custGeom>
          <a:solidFill>
            <a:srgbClr val="FFFFFF"/>
          </a:solidFill>
          <a:ln w="17689" cap="flat">
            <a:noFill/>
            <a:prstDash val="solid"/>
            <a:miter/>
          </a:ln>
        </p:spPr>
        <p:txBody>
          <a:bodyPr rtlCol="0" anchor="ctr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54" name="任意多边形: 形状 162"/>
          <p:cNvSpPr/>
          <p:nvPr>
            <p:custDataLst>
              <p:tags r:id="rId24"/>
            </p:custDataLst>
          </p:nvPr>
        </p:nvSpPr>
        <p:spPr>
          <a:xfrm>
            <a:off x="9260840" y="754380"/>
            <a:ext cx="425450" cy="289560"/>
          </a:xfrm>
          <a:custGeom>
            <a:gdLst>
              <a:gd name="connsiteX0" fmla="*/ 475947 w 931373"/>
              <a:gd name="connsiteY0" fmla="*/ 634274 h 634273"/>
              <a:gd name="connsiteX1" fmla="*/ 472405 w 931373"/>
              <a:gd name="connsiteY1" fmla="*/ 634274 h 634273"/>
              <a:gd name="connsiteX2" fmla="*/ 91690 w 931373"/>
              <a:gd name="connsiteY2" fmla="*/ 437719 h 634273"/>
              <a:gd name="connsiteX3" fmla="*/ 22630 w 931373"/>
              <a:gd name="connsiteY3" fmla="*/ 12735 h 634273"/>
              <a:gd name="connsiteX4" fmla="*/ 43879 w 931373"/>
              <a:gd name="connsiteY4" fmla="*/ 339 h 634273"/>
              <a:gd name="connsiteX5" fmla="*/ 918639 w 931373"/>
              <a:gd name="connsiteY5" fmla="*/ 269496 h 634273"/>
              <a:gd name="connsiteX6" fmla="*/ 931034 w 931373"/>
              <a:gd name="connsiteY6" fmla="*/ 290745 h 634273"/>
              <a:gd name="connsiteX7" fmla="*/ 475947 w 931373"/>
              <a:gd name="connsiteY7" fmla="*/ 634274 h 634273"/>
              <a:gd name="connsiteX8" fmla="*/ 50963 w 931373"/>
              <a:gd name="connsiteY8" fmla="*/ 39296 h 634273"/>
              <a:gd name="connsiteX9" fmla="*/ 120022 w 931373"/>
              <a:gd name="connsiteY9" fmla="*/ 416470 h 634273"/>
              <a:gd name="connsiteX10" fmla="*/ 472405 w 931373"/>
              <a:gd name="connsiteY10" fmla="*/ 597088 h 634273"/>
              <a:gd name="connsiteX11" fmla="*/ 475947 w 931373"/>
              <a:gd name="connsiteY11" fmla="*/ 597088 h 634273"/>
              <a:gd name="connsiteX12" fmla="*/ 892077 w 931373"/>
              <a:gd name="connsiteY12" fmla="*/ 297828 h 634273"/>
              <a:gd name="connsiteX13" fmla="*/ 50963 w 931373"/>
              <a:gd name="connsiteY13" fmla="*/ 39296 h 6342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1373" h="634273">
                <a:moveTo>
                  <a:pt x="475947" y="634274"/>
                </a:moveTo>
                <a:cubicBezTo>
                  <a:pt x="474176" y="634274"/>
                  <a:pt x="474176" y="634274"/>
                  <a:pt x="472405" y="634274"/>
                </a:cubicBezTo>
                <a:cubicBezTo>
                  <a:pt x="320119" y="632503"/>
                  <a:pt x="181999" y="561673"/>
                  <a:pt x="91690" y="437719"/>
                </a:cubicBezTo>
                <a:cubicBezTo>
                  <a:pt x="1381" y="313765"/>
                  <a:pt x="-23410" y="157938"/>
                  <a:pt x="22630" y="12735"/>
                </a:cubicBezTo>
                <a:cubicBezTo>
                  <a:pt x="26172" y="3881"/>
                  <a:pt x="35026" y="-1432"/>
                  <a:pt x="43879" y="339"/>
                </a:cubicBezTo>
                <a:lnTo>
                  <a:pt x="918639" y="269496"/>
                </a:lnTo>
                <a:cubicBezTo>
                  <a:pt x="927492" y="273037"/>
                  <a:pt x="932805" y="281891"/>
                  <a:pt x="931034" y="290745"/>
                </a:cubicBezTo>
                <a:cubicBezTo>
                  <a:pt x="872599" y="492613"/>
                  <a:pt x="684897" y="634274"/>
                  <a:pt x="475947" y="634274"/>
                </a:cubicBezTo>
                <a:close/>
                <a:moveTo>
                  <a:pt x="50963" y="39296"/>
                </a:moveTo>
                <a:cubicBezTo>
                  <a:pt x="15547" y="170333"/>
                  <a:pt x="40338" y="306682"/>
                  <a:pt x="120022" y="416470"/>
                </a:cubicBezTo>
                <a:cubicBezTo>
                  <a:pt x="203249" y="531569"/>
                  <a:pt x="330744" y="597088"/>
                  <a:pt x="472405" y="597088"/>
                </a:cubicBezTo>
                <a:cubicBezTo>
                  <a:pt x="474176" y="597088"/>
                  <a:pt x="474176" y="597088"/>
                  <a:pt x="475947" y="597088"/>
                </a:cubicBezTo>
                <a:cubicBezTo>
                  <a:pt x="663648" y="597088"/>
                  <a:pt x="831871" y="474905"/>
                  <a:pt x="892077" y="297828"/>
                </a:cubicBezTo>
                <a:lnTo>
                  <a:pt x="50963" y="39296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56" name="标题"/>
          <p:cNvSpPr txBox="1">
            <a:spLocks noGrp="1"/>
          </p:cNvSpPr>
          <p:nvPr>
            <p:ph type="title" idx="1"/>
            <p:custDataLst>
              <p:tags r:id="rId25"/>
            </p:custDataLst>
          </p:nvPr>
        </p:nvSpPr>
        <p:spPr>
          <a:xfrm>
            <a:off x="608400" y="21914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158" name="日期占位符 6"/>
          <p:cNvSpPr>
            <a:spLocks noGrp="1"/>
          </p:cNvSpPr>
          <p:nvPr>
            <p:ph type="dt" sz="half" idx="10"/>
            <p:custDataLst>
              <p:tags r:id="rId2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60" name="页脚占位符 7"/>
          <p:cNvSpPr>
            <a:spLocks noGrp="1"/>
          </p:cNvSpPr>
          <p:nvPr>
            <p:ph type="ftr" sz="quarter" idx="11"/>
            <p:custDataLst>
              <p:tags r:id="rId2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62" name="灯片编号占位符 8"/>
          <p:cNvSpPr>
            <a:spLocks noGrp="1"/>
          </p:cNvSpPr>
          <p:nvPr>
            <p:ph type="sldNum" sz="quarter" idx="12"/>
            <p:custDataLst>
              <p:tags r:id="rId2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164" name="矩形 14"/>
          <p:cNvSpPr/>
          <p:nvPr>
            <p:custDataLst>
              <p:tags r:id="rId1"/>
            </p:custDataLst>
          </p:nvPr>
        </p:nvSpPr>
        <p:spPr>
          <a:xfrm>
            <a:off x="0" y="-635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227" name="图片 3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30395" t="23896" r="36521" b="53239"/>
          <a:stretch>
            <a:fillRect/>
          </a:stretch>
        </p:blipFill>
        <p:spPr>
          <a:xfrm>
            <a:off x="7756525" y="3773805"/>
            <a:ext cx="4435475" cy="3084195"/>
          </a:xfrm>
          <a:custGeom>
            <a:gdLst>
              <a:gd name="connsiteX0" fmla="*/ 0 w 4435642"/>
              <a:gd name="connsiteY0" fmla="*/ 0 h 3084093"/>
              <a:gd name="connsiteX1" fmla="*/ 4435642 w 4435642"/>
              <a:gd name="connsiteY1" fmla="*/ 0 h 3084093"/>
              <a:gd name="connsiteX2" fmla="*/ 4435642 w 4435642"/>
              <a:gd name="connsiteY2" fmla="*/ 3084093 h 3084093"/>
              <a:gd name="connsiteX3" fmla="*/ 0 w 4435642"/>
              <a:gd name="connsiteY3" fmla="*/ 3084093 h 30840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5642" h="3084093">
                <a:moveTo>
                  <a:pt x="0" y="0"/>
                </a:moveTo>
                <a:lnTo>
                  <a:pt x="4435642" y="0"/>
                </a:lnTo>
                <a:lnTo>
                  <a:pt x="4435642" y="3084093"/>
                </a:lnTo>
                <a:lnTo>
                  <a:pt x="0" y="3084093"/>
                </a:lnTo>
                <a:close/>
              </a:path>
            </a:pathLst>
          </a:custGeom>
        </p:spPr>
      </p:pic>
      <p:pic>
        <p:nvPicPr>
          <p:cNvPr id="2097229" name="图片 5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48250" y="635"/>
            <a:ext cx="36830" cy="6877050"/>
          </a:xfrm>
          <a:prstGeom prst="rect">
            <a:avLst/>
          </a:prstGeom>
        </p:spPr>
      </p:pic>
      <p:pic>
        <p:nvPicPr>
          <p:cNvPr id="2097231" name="图片 14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"/>
          <a:srcRect l="30395" t="23896" r="31909" b="25259"/>
          <a:stretch>
            <a:fillRect/>
          </a:stretch>
        </p:blipFill>
        <p:spPr>
          <a:xfrm>
            <a:off x="0" y="0"/>
            <a:ext cx="5053965" cy="6858000"/>
          </a:xfrm>
          <a:prstGeom prst="rect">
            <a:avLst/>
          </a:prstGeom>
        </p:spPr>
      </p:pic>
      <p:pic>
        <p:nvPicPr>
          <p:cNvPr id="2097233" name="图片 14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45730" y="1270"/>
            <a:ext cx="36830" cy="6877050"/>
          </a:xfrm>
          <a:prstGeom prst="rect">
            <a:avLst/>
          </a:prstGeom>
        </p:spPr>
      </p:pic>
      <p:sp>
        <p:nvSpPr>
          <p:cNvPr id="1049166" name="矩形 69"/>
          <p:cNvSpPr/>
          <p:nvPr>
            <p:custDataLst>
              <p:tags r:id="rId8"/>
            </p:custDataLst>
          </p:nvPr>
        </p:nvSpPr>
        <p:spPr>
          <a:xfrm>
            <a:off x="635" y="6120765"/>
            <a:ext cx="9979025" cy="746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cxnSp>
        <p:nvCxnSpPr>
          <p:cNvPr id="3145757" name="直接连接符 71"/>
          <p:cNvCxnSpPr/>
          <p:nvPr>
            <p:custDataLst>
              <p:tags r:id="rId9"/>
            </p:custDataLst>
          </p:nvPr>
        </p:nvCxnSpPr>
        <p:spPr>
          <a:xfrm>
            <a:off x="0" y="6129655"/>
            <a:ext cx="1000379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59" name="直接连接符 72"/>
          <p:cNvCxnSpPr/>
          <p:nvPr>
            <p:custDataLst>
              <p:tags r:id="rId10"/>
            </p:custDataLst>
          </p:nvPr>
        </p:nvCxnSpPr>
        <p:spPr>
          <a:xfrm flipH="1">
            <a:off x="9987280" y="6127750"/>
            <a:ext cx="0" cy="73533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097235" name="图片 32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"/>
          <a:srcRect t="35067"/>
          <a:stretch>
            <a:fillRect/>
          </a:stretch>
        </p:blipFill>
        <p:spPr>
          <a:xfrm rot="5400000">
            <a:off x="9940925" y="1543685"/>
            <a:ext cx="36830" cy="4465320"/>
          </a:xfrm>
          <a:custGeom>
            <a:gdLst>
              <a:gd name="connsiteX0" fmla="*/ 0 w 36579"/>
              <a:gd name="connsiteY0" fmla="*/ 4465351 h 4465351"/>
              <a:gd name="connsiteX1" fmla="*/ 0 w 36579"/>
              <a:gd name="connsiteY1" fmla="*/ 0 h 4465351"/>
              <a:gd name="connsiteX2" fmla="*/ 36579 w 36579"/>
              <a:gd name="connsiteY2" fmla="*/ 0 h 4465351"/>
              <a:gd name="connsiteX3" fmla="*/ 36579 w 36579"/>
              <a:gd name="connsiteY3" fmla="*/ 4465351 h 4465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9" h="4465351">
                <a:moveTo>
                  <a:pt x="0" y="4465351"/>
                </a:moveTo>
                <a:lnTo>
                  <a:pt x="0" y="0"/>
                </a:lnTo>
                <a:lnTo>
                  <a:pt x="36579" y="0"/>
                </a:lnTo>
                <a:lnTo>
                  <a:pt x="36579" y="4465351"/>
                </a:lnTo>
                <a:close/>
              </a:path>
            </a:pathLst>
          </a:custGeom>
        </p:spPr>
      </p:pic>
      <p:sp>
        <p:nvSpPr>
          <p:cNvPr id="1049168" name="矩形 142"/>
          <p:cNvSpPr/>
          <p:nvPr>
            <p:custDataLst>
              <p:tags r:id="rId12"/>
            </p:custDataLst>
          </p:nvPr>
        </p:nvSpPr>
        <p:spPr>
          <a:xfrm>
            <a:off x="415925" y="431165"/>
            <a:ext cx="11321415" cy="6075680"/>
          </a:xfrm>
          <a:prstGeom prst="rect">
            <a:avLst/>
          </a:pr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70" name="矩形 13"/>
          <p:cNvSpPr/>
          <p:nvPr>
            <p:custDataLst>
              <p:tags r:id="rId13"/>
            </p:custDataLst>
          </p:nvPr>
        </p:nvSpPr>
        <p:spPr>
          <a:xfrm>
            <a:off x="5069205" y="-8890"/>
            <a:ext cx="2705100" cy="2584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 fontScale="7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矩形 12"/>
          <p:cNvSpPr/>
          <p:nvPr>
            <p:custDataLst>
              <p:tags r:id="rId14"/>
            </p:custDataLst>
          </p:nvPr>
        </p:nvSpPr>
        <p:spPr>
          <a:xfrm>
            <a:off x="396875" y="292735"/>
            <a:ext cx="9217025" cy="744855"/>
          </a:xfrm>
          <a:prstGeom prst="rect">
            <a:avLst/>
          </a:prstGeom>
          <a:solidFill>
            <a:schemeClr val="tx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74" name="矩形 7"/>
          <p:cNvSpPr/>
          <p:nvPr>
            <p:custDataLst>
              <p:tags r:id="rId15"/>
            </p:custDataLst>
          </p:nvPr>
        </p:nvSpPr>
        <p:spPr>
          <a:xfrm>
            <a:off x="396875" y="168275"/>
            <a:ext cx="9100185" cy="744855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76" name="任意多边形: 形状 156"/>
          <p:cNvSpPr/>
          <p:nvPr>
            <p:custDataLst>
              <p:tags r:id="rId16"/>
            </p:custDataLst>
          </p:nvPr>
        </p:nvSpPr>
        <p:spPr>
          <a:xfrm>
            <a:off x="9095740" y="384810"/>
            <a:ext cx="791210" cy="794385"/>
          </a:xfrm>
          <a:custGeom>
            <a:gdLst>
              <a:gd name="connsiteX0" fmla="*/ 1731811 w 1731810"/>
              <a:gd name="connsiteY0" fmla="*/ 869447 h 1738893"/>
              <a:gd name="connsiteX1" fmla="*/ 865905 w 1731810"/>
              <a:gd name="connsiteY1" fmla="*/ 1738894 h 1738893"/>
              <a:gd name="connsiteX2" fmla="*/ 0 w 1731810"/>
              <a:gd name="connsiteY2" fmla="*/ 869447 h 1738893"/>
              <a:gd name="connsiteX3" fmla="*/ 865905 w 1731810"/>
              <a:gd name="connsiteY3" fmla="*/ 0 h 1738893"/>
              <a:gd name="connsiteX4" fmla="*/ 1731811 w 1731810"/>
              <a:gd name="connsiteY4" fmla="*/ 869447 h 173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1810" h="1738893">
                <a:moveTo>
                  <a:pt x="1731811" y="869447"/>
                </a:moveTo>
                <a:cubicBezTo>
                  <a:pt x="1731811" y="1349629"/>
                  <a:pt x="1344132" y="1738894"/>
                  <a:pt x="865905" y="1738894"/>
                </a:cubicBezTo>
                <a:cubicBezTo>
                  <a:pt x="387679" y="1738894"/>
                  <a:pt x="0" y="1349629"/>
                  <a:pt x="0" y="869447"/>
                </a:cubicBezTo>
                <a:cubicBezTo>
                  <a:pt x="0" y="389265"/>
                  <a:pt x="387679" y="0"/>
                  <a:pt x="865905" y="0"/>
                </a:cubicBezTo>
                <a:cubicBezTo>
                  <a:pt x="1344132" y="0"/>
                  <a:pt x="1731811" y="389265"/>
                  <a:pt x="1731811" y="869447"/>
                </a:cubicBezTo>
                <a:close/>
              </a:path>
            </a:pathLst>
          </a:custGeom>
          <a:solidFill>
            <a:schemeClr val="accent4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78" name="任意多边形: 形状 158"/>
          <p:cNvSpPr/>
          <p:nvPr>
            <p:custDataLst>
              <p:tags r:id="rId17"/>
            </p:custDataLst>
          </p:nvPr>
        </p:nvSpPr>
        <p:spPr>
          <a:xfrm>
            <a:off x="9571990" y="601345"/>
            <a:ext cx="201930" cy="199390"/>
          </a:xfrm>
          <a:custGeom>
            <a:gdLst>
              <a:gd name="connsiteX0" fmla="*/ 113052 w 442150"/>
              <a:gd name="connsiteY0" fmla="*/ 3728 h 435795"/>
              <a:gd name="connsiteX1" fmla="*/ 213986 w 442150"/>
              <a:gd name="connsiteY1" fmla="*/ 23206 h 435795"/>
              <a:gd name="connsiteX2" fmla="*/ 260026 w 442150"/>
              <a:gd name="connsiteY2" fmla="*/ 86954 h 435795"/>
              <a:gd name="connsiteX3" fmla="*/ 267109 w 442150"/>
              <a:gd name="connsiteY3" fmla="*/ 129452 h 435795"/>
              <a:gd name="connsiteX4" fmla="*/ 309608 w 442150"/>
              <a:gd name="connsiteY4" fmla="*/ 120599 h 435795"/>
              <a:gd name="connsiteX5" fmla="*/ 385751 w 442150"/>
              <a:gd name="connsiteY5" fmla="*/ 141848 h 435795"/>
              <a:gd name="connsiteX6" fmla="*/ 440644 w 442150"/>
              <a:gd name="connsiteY6" fmla="*/ 228615 h 435795"/>
              <a:gd name="connsiteX7" fmla="*/ 415854 w 442150"/>
              <a:gd name="connsiteY7" fmla="*/ 333091 h 435795"/>
              <a:gd name="connsiteX8" fmla="*/ 313149 w 442150"/>
              <a:gd name="connsiteY8" fmla="*/ 402151 h 435795"/>
              <a:gd name="connsiteX9" fmla="*/ 155551 w 442150"/>
              <a:gd name="connsiteY9" fmla="*/ 426941 h 435795"/>
              <a:gd name="connsiteX10" fmla="*/ 84720 w 442150"/>
              <a:gd name="connsiteY10" fmla="*/ 435795 h 435795"/>
              <a:gd name="connsiteX11" fmla="*/ 65242 w 442150"/>
              <a:gd name="connsiteY11" fmla="*/ 430483 h 435795"/>
              <a:gd name="connsiteX12" fmla="*/ 54617 w 442150"/>
              <a:gd name="connsiteY12" fmla="*/ 414546 h 435795"/>
              <a:gd name="connsiteX13" fmla="*/ 36909 w 442150"/>
              <a:gd name="connsiteY13" fmla="*/ 345486 h 435795"/>
              <a:gd name="connsiteX14" fmla="*/ 1494 w 442150"/>
              <a:gd name="connsiteY14" fmla="*/ 187888 h 435795"/>
              <a:gd name="connsiteX15" fmla="*/ 28056 w 442150"/>
              <a:gd name="connsiteY15" fmla="*/ 65705 h 435795"/>
              <a:gd name="connsiteX16" fmla="*/ 113052 w 442150"/>
              <a:gd name="connsiteY16" fmla="*/ 3728 h 435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2150" h="435795">
                <a:moveTo>
                  <a:pt x="113052" y="3728"/>
                </a:moveTo>
                <a:cubicBezTo>
                  <a:pt x="148468" y="-5126"/>
                  <a:pt x="183883" y="1957"/>
                  <a:pt x="213986" y="23206"/>
                </a:cubicBezTo>
                <a:cubicBezTo>
                  <a:pt x="237006" y="39143"/>
                  <a:pt x="252943" y="60393"/>
                  <a:pt x="260026" y="86954"/>
                </a:cubicBezTo>
                <a:cubicBezTo>
                  <a:pt x="263568" y="101120"/>
                  <a:pt x="267109" y="115286"/>
                  <a:pt x="267109" y="129452"/>
                </a:cubicBezTo>
                <a:cubicBezTo>
                  <a:pt x="281275" y="124140"/>
                  <a:pt x="295441" y="120599"/>
                  <a:pt x="309608" y="120599"/>
                </a:cubicBezTo>
                <a:cubicBezTo>
                  <a:pt x="337940" y="118828"/>
                  <a:pt x="362731" y="125911"/>
                  <a:pt x="385751" y="141848"/>
                </a:cubicBezTo>
                <a:cubicBezTo>
                  <a:pt x="415854" y="163097"/>
                  <a:pt x="435332" y="193200"/>
                  <a:pt x="440644" y="228615"/>
                </a:cubicBezTo>
                <a:cubicBezTo>
                  <a:pt x="445957" y="264031"/>
                  <a:pt x="437103" y="301217"/>
                  <a:pt x="415854" y="333091"/>
                </a:cubicBezTo>
                <a:cubicBezTo>
                  <a:pt x="392834" y="366735"/>
                  <a:pt x="360960" y="387985"/>
                  <a:pt x="313149" y="402151"/>
                </a:cubicBezTo>
                <a:cubicBezTo>
                  <a:pt x="270651" y="414546"/>
                  <a:pt x="217528" y="421629"/>
                  <a:pt x="155551" y="426941"/>
                </a:cubicBezTo>
                <a:cubicBezTo>
                  <a:pt x="134302" y="428712"/>
                  <a:pt x="111282" y="432254"/>
                  <a:pt x="84720" y="435795"/>
                </a:cubicBezTo>
                <a:cubicBezTo>
                  <a:pt x="77637" y="435795"/>
                  <a:pt x="70554" y="435795"/>
                  <a:pt x="65242" y="430483"/>
                </a:cubicBezTo>
                <a:cubicBezTo>
                  <a:pt x="59929" y="426941"/>
                  <a:pt x="56388" y="421629"/>
                  <a:pt x="54617" y="414546"/>
                </a:cubicBezTo>
                <a:cubicBezTo>
                  <a:pt x="47534" y="389755"/>
                  <a:pt x="42222" y="366735"/>
                  <a:pt x="36909" y="345486"/>
                </a:cubicBezTo>
                <a:cubicBezTo>
                  <a:pt x="20973" y="285280"/>
                  <a:pt x="6806" y="232157"/>
                  <a:pt x="1494" y="187888"/>
                </a:cubicBezTo>
                <a:cubicBezTo>
                  <a:pt x="-3818" y="138306"/>
                  <a:pt x="5036" y="99349"/>
                  <a:pt x="28056" y="65705"/>
                </a:cubicBezTo>
                <a:cubicBezTo>
                  <a:pt x="47534" y="33831"/>
                  <a:pt x="77637" y="12582"/>
                  <a:pt x="113052" y="3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80" name="任意多边形: 形状 159"/>
          <p:cNvSpPr/>
          <p:nvPr>
            <p:custDataLst>
              <p:tags r:id="rId18"/>
            </p:custDataLst>
          </p:nvPr>
        </p:nvSpPr>
        <p:spPr>
          <a:xfrm>
            <a:off x="9281160" y="541020"/>
            <a:ext cx="213995" cy="192405"/>
          </a:xfrm>
          <a:custGeom>
            <a:gdLst>
              <a:gd name="connsiteX0" fmla="*/ 433838 w 468023"/>
              <a:gd name="connsiteY0" fmla="*/ 40728 h 421442"/>
              <a:gd name="connsiteX1" fmla="*/ 339987 w 468023"/>
              <a:gd name="connsiteY1" fmla="*/ 0 h 421442"/>
              <a:gd name="connsiteX2" fmla="*/ 265615 w 468023"/>
              <a:gd name="connsiteY2" fmla="*/ 26562 h 421442"/>
              <a:gd name="connsiteX3" fmla="*/ 235512 w 468023"/>
              <a:gd name="connsiteY3" fmla="*/ 58435 h 421442"/>
              <a:gd name="connsiteX4" fmla="*/ 205409 w 468023"/>
              <a:gd name="connsiteY4" fmla="*/ 26562 h 421442"/>
              <a:gd name="connsiteX5" fmla="*/ 131037 w 468023"/>
              <a:gd name="connsiteY5" fmla="*/ 1771 h 421442"/>
              <a:gd name="connsiteX6" fmla="*/ 37186 w 468023"/>
              <a:gd name="connsiteY6" fmla="*/ 42498 h 421442"/>
              <a:gd name="connsiteX7" fmla="*/ 0 w 468023"/>
              <a:gd name="connsiteY7" fmla="*/ 143432 h 421442"/>
              <a:gd name="connsiteX8" fmla="*/ 46040 w 468023"/>
              <a:gd name="connsiteY8" fmla="*/ 258532 h 421442"/>
              <a:gd name="connsiteX9" fmla="*/ 162911 w 468023"/>
              <a:gd name="connsiteY9" fmla="*/ 368320 h 421442"/>
              <a:gd name="connsiteX10" fmla="*/ 216034 w 468023"/>
              <a:gd name="connsiteY10" fmla="*/ 414360 h 421442"/>
              <a:gd name="connsiteX11" fmla="*/ 233741 w 468023"/>
              <a:gd name="connsiteY11" fmla="*/ 421443 h 421442"/>
              <a:gd name="connsiteX12" fmla="*/ 251449 w 468023"/>
              <a:gd name="connsiteY12" fmla="*/ 414360 h 421442"/>
              <a:gd name="connsiteX13" fmla="*/ 304572 w 468023"/>
              <a:gd name="connsiteY13" fmla="*/ 368320 h 421442"/>
              <a:gd name="connsiteX14" fmla="*/ 421443 w 468023"/>
              <a:gd name="connsiteY14" fmla="*/ 256761 h 421442"/>
              <a:gd name="connsiteX15" fmla="*/ 467483 w 468023"/>
              <a:gd name="connsiteY15" fmla="*/ 141661 h 421442"/>
              <a:gd name="connsiteX16" fmla="*/ 433838 w 468023"/>
              <a:gd name="connsiteY16" fmla="*/ 40728 h 4214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8023" h="421442">
                <a:moveTo>
                  <a:pt x="433838" y="40728"/>
                </a:moveTo>
                <a:cubicBezTo>
                  <a:pt x="409047" y="14166"/>
                  <a:pt x="375403" y="0"/>
                  <a:pt x="339987" y="0"/>
                </a:cubicBezTo>
                <a:cubicBezTo>
                  <a:pt x="313426" y="0"/>
                  <a:pt x="288635" y="8854"/>
                  <a:pt x="265615" y="26562"/>
                </a:cubicBezTo>
                <a:cubicBezTo>
                  <a:pt x="254990" y="35415"/>
                  <a:pt x="244366" y="46040"/>
                  <a:pt x="235512" y="58435"/>
                </a:cubicBezTo>
                <a:cubicBezTo>
                  <a:pt x="226658" y="46040"/>
                  <a:pt x="216034" y="35415"/>
                  <a:pt x="205409" y="26562"/>
                </a:cubicBezTo>
                <a:cubicBezTo>
                  <a:pt x="184160" y="8854"/>
                  <a:pt x="159369" y="1771"/>
                  <a:pt x="131037" y="1771"/>
                </a:cubicBezTo>
                <a:cubicBezTo>
                  <a:pt x="93851" y="1771"/>
                  <a:pt x="61977" y="15937"/>
                  <a:pt x="37186" y="42498"/>
                </a:cubicBezTo>
                <a:cubicBezTo>
                  <a:pt x="12395" y="69060"/>
                  <a:pt x="0" y="104475"/>
                  <a:pt x="0" y="143432"/>
                </a:cubicBezTo>
                <a:cubicBezTo>
                  <a:pt x="0" y="184160"/>
                  <a:pt x="14166" y="219575"/>
                  <a:pt x="46040" y="258532"/>
                </a:cubicBezTo>
                <a:cubicBezTo>
                  <a:pt x="74372" y="293947"/>
                  <a:pt x="115100" y="327592"/>
                  <a:pt x="162911" y="368320"/>
                </a:cubicBezTo>
                <a:cubicBezTo>
                  <a:pt x="178848" y="382486"/>
                  <a:pt x="196555" y="398423"/>
                  <a:pt x="216034" y="414360"/>
                </a:cubicBezTo>
                <a:cubicBezTo>
                  <a:pt x="221346" y="417901"/>
                  <a:pt x="226658" y="421443"/>
                  <a:pt x="233741" y="421443"/>
                </a:cubicBezTo>
                <a:cubicBezTo>
                  <a:pt x="240824" y="421443"/>
                  <a:pt x="246137" y="419672"/>
                  <a:pt x="251449" y="414360"/>
                </a:cubicBezTo>
                <a:cubicBezTo>
                  <a:pt x="270927" y="396652"/>
                  <a:pt x="288635" y="382486"/>
                  <a:pt x="304572" y="368320"/>
                </a:cubicBezTo>
                <a:cubicBezTo>
                  <a:pt x="352383" y="327592"/>
                  <a:pt x="393110" y="292177"/>
                  <a:pt x="421443" y="256761"/>
                </a:cubicBezTo>
                <a:cubicBezTo>
                  <a:pt x="453316" y="217804"/>
                  <a:pt x="467483" y="180618"/>
                  <a:pt x="467483" y="141661"/>
                </a:cubicBezTo>
                <a:cubicBezTo>
                  <a:pt x="471024" y="102705"/>
                  <a:pt x="456858" y="65518"/>
                  <a:pt x="433838" y="40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82" name="任意多边形: 形状 161"/>
          <p:cNvSpPr/>
          <p:nvPr>
            <p:custDataLst>
              <p:tags r:id="rId19"/>
            </p:custDataLst>
          </p:nvPr>
        </p:nvSpPr>
        <p:spPr>
          <a:xfrm>
            <a:off x="9268460" y="762635"/>
            <a:ext cx="409575" cy="273050"/>
          </a:xfrm>
          <a:custGeom>
            <a:gdLst>
              <a:gd name="connsiteX0" fmla="*/ 22020 w 896779"/>
              <a:gd name="connsiteY0" fmla="*/ 0 h 598535"/>
              <a:gd name="connsiteX1" fmla="*/ 454087 w 896779"/>
              <a:gd name="connsiteY1" fmla="*/ 598519 h 598535"/>
              <a:gd name="connsiteX2" fmla="*/ 896779 w 896779"/>
              <a:gd name="connsiteY2" fmla="*/ 269157 h 598535"/>
              <a:gd name="connsiteX3" fmla="*/ 22020 w 896779"/>
              <a:gd name="connsiteY3" fmla="*/ 0 h 5985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779" h="598535">
                <a:moveTo>
                  <a:pt x="22020" y="0"/>
                </a:moveTo>
                <a:cubicBezTo>
                  <a:pt x="-71831" y="293947"/>
                  <a:pt x="145974" y="594978"/>
                  <a:pt x="454087" y="598519"/>
                </a:cubicBezTo>
                <a:cubicBezTo>
                  <a:pt x="663038" y="600290"/>
                  <a:pt x="840115" y="460399"/>
                  <a:pt x="896779" y="269157"/>
                </a:cubicBezTo>
                <a:lnTo>
                  <a:pt x="22020" y="0"/>
                </a:lnTo>
                <a:close/>
              </a:path>
            </a:pathLst>
          </a:custGeom>
          <a:solidFill>
            <a:srgbClr val="FFFFFF"/>
          </a:solidFill>
          <a:ln w="17689" cap="flat">
            <a:noFill/>
            <a:prstDash val="solid"/>
            <a:miter/>
          </a:ln>
        </p:spPr>
        <p:txBody>
          <a:bodyPr rtlCol="0" anchor="ctr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84" name="任意多边形: 形状 162"/>
          <p:cNvSpPr/>
          <p:nvPr>
            <p:custDataLst>
              <p:tags r:id="rId20"/>
            </p:custDataLst>
          </p:nvPr>
        </p:nvSpPr>
        <p:spPr>
          <a:xfrm>
            <a:off x="9260840" y="754380"/>
            <a:ext cx="425450" cy="289560"/>
          </a:xfrm>
          <a:custGeom>
            <a:gdLst>
              <a:gd name="connsiteX0" fmla="*/ 475947 w 931373"/>
              <a:gd name="connsiteY0" fmla="*/ 634274 h 634273"/>
              <a:gd name="connsiteX1" fmla="*/ 472405 w 931373"/>
              <a:gd name="connsiteY1" fmla="*/ 634274 h 634273"/>
              <a:gd name="connsiteX2" fmla="*/ 91690 w 931373"/>
              <a:gd name="connsiteY2" fmla="*/ 437719 h 634273"/>
              <a:gd name="connsiteX3" fmla="*/ 22630 w 931373"/>
              <a:gd name="connsiteY3" fmla="*/ 12735 h 634273"/>
              <a:gd name="connsiteX4" fmla="*/ 43879 w 931373"/>
              <a:gd name="connsiteY4" fmla="*/ 339 h 634273"/>
              <a:gd name="connsiteX5" fmla="*/ 918639 w 931373"/>
              <a:gd name="connsiteY5" fmla="*/ 269496 h 634273"/>
              <a:gd name="connsiteX6" fmla="*/ 931034 w 931373"/>
              <a:gd name="connsiteY6" fmla="*/ 290745 h 634273"/>
              <a:gd name="connsiteX7" fmla="*/ 475947 w 931373"/>
              <a:gd name="connsiteY7" fmla="*/ 634274 h 634273"/>
              <a:gd name="connsiteX8" fmla="*/ 50963 w 931373"/>
              <a:gd name="connsiteY8" fmla="*/ 39296 h 634273"/>
              <a:gd name="connsiteX9" fmla="*/ 120022 w 931373"/>
              <a:gd name="connsiteY9" fmla="*/ 416470 h 634273"/>
              <a:gd name="connsiteX10" fmla="*/ 472405 w 931373"/>
              <a:gd name="connsiteY10" fmla="*/ 597088 h 634273"/>
              <a:gd name="connsiteX11" fmla="*/ 475947 w 931373"/>
              <a:gd name="connsiteY11" fmla="*/ 597088 h 634273"/>
              <a:gd name="connsiteX12" fmla="*/ 892077 w 931373"/>
              <a:gd name="connsiteY12" fmla="*/ 297828 h 634273"/>
              <a:gd name="connsiteX13" fmla="*/ 50963 w 931373"/>
              <a:gd name="connsiteY13" fmla="*/ 39296 h 6342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1373" h="634273">
                <a:moveTo>
                  <a:pt x="475947" y="634274"/>
                </a:moveTo>
                <a:cubicBezTo>
                  <a:pt x="474176" y="634274"/>
                  <a:pt x="474176" y="634274"/>
                  <a:pt x="472405" y="634274"/>
                </a:cubicBezTo>
                <a:cubicBezTo>
                  <a:pt x="320119" y="632503"/>
                  <a:pt x="181999" y="561673"/>
                  <a:pt x="91690" y="437719"/>
                </a:cubicBezTo>
                <a:cubicBezTo>
                  <a:pt x="1381" y="313765"/>
                  <a:pt x="-23410" y="157938"/>
                  <a:pt x="22630" y="12735"/>
                </a:cubicBezTo>
                <a:cubicBezTo>
                  <a:pt x="26172" y="3881"/>
                  <a:pt x="35026" y="-1432"/>
                  <a:pt x="43879" y="339"/>
                </a:cubicBezTo>
                <a:lnTo>
                  <a:pt x="918639" y="269496"/>
                </a:lnTo>
                <a:cubicBezTo>
                  <a:pt x="927492" y="273037"/>
                  <a:pt x="932805" y="281891"/>
                  <a:pt x="931034" y="290745"/>
                </a:cubicBezTo>
                <a:cubicBezTo>
                  <a:pt x="872599" y="492613"/>
                  <a:pt x="684897" y="634274"/>
                  <a:pt x="475947" y="634274"/>
                </a:cubicBezTo>
                <a:close/>
                <a:moveTo>
                  <a:pt x="50963" y="39296"/>
                </a:moveTo>
                <a:cubicBezTo>
                  <a:pt x="15547" y="170333"/>
                  <a:pt x="40338" y="306682"/>
                  <a:pt x="120022" y="416470"/>
                </a:cubicBezTo>
                <a:cubicBezTo>
                  <a:pt x="203249" y="531569"/>
                  <a:pt x="330744" y="597088"/>
                  <a:pt x="472405" y="597088"/>
                </a:cubicBezTo>
                <a:cubicBezTo>
                  <a:pt x="474176" y="597088"/>
                  <a:pt x="474176" y="597088"/>
                  <a:pt x="475947" y="597088"/>
                </a:cubicBezTo>
                <a:cubicBezTo>
                  <a:pt x="663648" y="597088"/>
                  <a:pt x="831871" y="474905"/>
                  <a:pt x="892077" y="297828"/>
                </a:cubicBezTo>
                <a:lnTo>
                  <a:pt x="50963" y="39296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86" name="标题"/>
          <p:cNvSpPr txBox="1">
            <a:spLocks noGrp="1"/>
          </p:cNvSpPr>
          <p:nvPr>
            <p:ph type="title" idx="1"/>
            <p:custDataLst>
              <p:tags r:id="rId21"/>
            </p:custDataLst>
          </p:nvPr>
        </p:nvSpPr>
        <p:spPr>
          <a:xfrm>
            <a:off x="608400" y="21914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188" name="日期占位符 2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90" name="页脚占位符 3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92" name="灯片编号占位符 4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194" name="任意多边形: 形状 162"/>
          <p:cNvSpPr/>
          <p:nvPr>
            <p:custDataLst>
              <p:tags r:id="rId1"/>
            </p:custDataLst>
          </p:nvPr>
        </p:nvSpPr>
        <p:spPr>
          <a:xfrm>
            <a:off x="9260840" y="754380"/>
            <a:ext cx="425450" cy="289560"/>
          </a:xfrm>
          <a:custGeom>
            <a:gdLst>
              <a:gd name="connsiteX0" fmla="*/ 475947 w 931373"/>
              <a:gd name="connsiteY0" fmla="*/ 634274 h 634273"/>
              <a:gd name="connsiteX1" fmla="*/ 472405 w 931373"/>
              <a:gd name="connsiteY1" fmla="*/ 634274 h 634273"/>
              <a:gd name="connsiteX2" fmla="*/ 91690 w 931373"/>
              <a:gd name="connsiteY2" fmla="*/ 437719 h 634273"/>
              <a:gd name="connsiteX3" fmla="*/ 22630 w 931373"/>
              <a:gd name="connsiteY3" fmla="*/ 12735 h 634273"/>
              <a:gd name="connsiteX4" fmla="*/ 43879 w 931373"/>
              <a:gd name="connsiteY4" fmla="*/ 339 h 634273"/>
              <a:gd name="connsiteX5" fmla="*/ 918639 w 931373"/>
              <a:gd name="connsiteY5" fmla="*/ 269496 h 634273"/>
              <a:gd name="connsiteX6" fmla="*/ 931034 w 931373"/>
              <a:gd name="connsiteY6" fmla="*/ 290745 h 634273"/>
              <a:gd name="connsiteX7" fmla="*/ 475947 w 931373"/>
              <a:gd name="connsiteY7" fmla="*/ 634274 h 634273"/>
              <a:gd name="connsiteX8" fmla="*/ 50963 w 931373"/>
              <a:gd name="connsiteY8" fmla="*/ 39296 h 634273"/>
              <a:gd name="connsiteX9" fmla="*/ 120022 w 931373"/>
              <a:gd name="connsiteY9" fmla="*/ 416470 h 634273"/>
              <a:gd name="connsiteX10" fmla="*/ 472405 w 931373"/>
              <a:gd name="connsiteY10" fmla="*/ 597088 h 634273"/>
              <a:gd name="connsiteX11" fmla="*/ 475947 w 931373"/>
              <a:gd name="connsiteY11" fmla="*/ 597088 h 634273"/>
              <a:gd name="connsiteX12" fmla="*/ 892077 w 931373"/>
              <a:gd name="connsiteY12" fmla="*/ 297828 h 634273"/>
              <a:gd name="connsiteX13" fmla="*/ 50963 w 931373"/>
              <a:gd name="connsiteY13" fmla="*/ 39296 h 6342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1373" h="634273">
                <a:moveTo>
                  <a:pt x="475947" y="634274"/>
                </a:moveTo>
                <a:cubicBezTo>
                  <a:pt x="474176" y="634274"/>
                  <a:pt x="474176" y="634274"/>
                  <a:pt x="472405" y="634274"/>
                </a:cubicBezTo>
                <a:cubicBezTo>
                  <a:pt x="320119" y="632503"/>
                  <a:pt x="181999" y="561673"/>
                  <a:pt x="91690" y="437719"/>
                </a:cubicBezTo>
                <a:cubicBezTo>
                  <a:pt x="1381" y="313765"/>
                  <a:pt x="-23410" y="157938"/>
                  <a:pt x="22630" y="12735"/>
                </a:cubicBezTo>
                <a:cubicBezTo>
                  <a:pt x="26172" y="3881"/>
                  <a:pt x="35026" y="-1432"/>
                  <a:pt x="43879" y="339"/>
                </a:cubicBezTo>
                <a:lnTo>
                  <a:pt x="918639" y="269496"/>
                </a:lnTo>
                <a:cubicBezTo>
                  <a:pt x="927492" y="273037"/>
                  <a:pt x="932805" y="281891"/>
                  <a:pt x="931034" y="290745"/>
                </a:cubicBezTo>
                <a:cubicBezTo>
                  <a:pt x="872599" y="492613"/>
                  <a:pt x="684897" y="634274"/>
                  <a:pt x="475947" y="634274"/>
                </a:cubicBezTo>
                <a:close/>
                <a:moveTo>
                  <a:pt x="50963" y="39296"/>
                </a:moveTo>
                <a:cubicBezTo>
                  <a:pt x="15547" y="170333"/>
                  <a:pt x="40338" y="306682"/>
                  <a:pt x="120022" y="416470"/>
                </a:cubicBezTo>
                <a:cubicBezTo>
                  <a:pt x="203249" y="531569"/>
                  <a:pt x="330744" y="597088"/>
                  <a:pt x="472405" y="597088"/>
                </a:cubicBezTo>
                <a:cubicBezTo>
                  <a:pt x="474176" y="597088"/>
                  <a:pt x="474176" y="597088"/>
                  <a:pt x="475947" y="597088"/>
                </a:cubicBezTo>
                <a:cubicBezTo>
                  <a:pt x="663648" y="597088"/>
                  <a:pt x="831871" y="474905"/>
                  <a:pt x="892077" y="297828"/>
                </a:cubicBezTo>
                <a:lnTo>
                  <a:pt x="50963" y="39296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96" name="任意多边形: 形状 161"/>
          <p:cNvSpPr/>
          <p:nvPr>
            <p:custDataLst>
              <p:tags r:id="rId2"/>
            </p:custDataLst>
          </p:nvPr>
        </p:nvSpPr>
        <p:spPr>
          <a:xfrm>
            <a:off x="9268460" y="762635"/>
            <a:ext cx="409575" cy="273050"/>
          </a:xfrm>
          <a:custGeom>
            <a:gdLst>
              <a:gd name="connsiteX0" fmla="*/ 22020 w 896779"/>
              <a:gd name="connsiteY0" fmla="*/ 0 h 598535"/>
              <a:gd name="connsiteX1" fmla="*/ 454087 w 896779"/>
              <a:gd name="connsiteY1" fmla="*/ 598519 h 598535"/>
              <a:gd name="connsiteX2" fmla="*/ 896779 w 896779"/>
              <a:gd name="connsiteY2" fmla="*/ 269157 h 598535"/>
              <a:gd name="connsiteX3" fmla="*/ 22020 w 896779"/>
              <a:gd name="connsiteY3" fmla="*/ 0 h 5985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779" h="598535">
                <a:moveTo>
                  <a:pt x="22020" y="0"/>
                </a:moveTo>
                <a:cubicBezTo>
                  <a:pt x="-71831" y="293947"/>
                  <a:pt x="145974" y="594978"/>
                  <a:pt x="454087" y="598519"/>
                </a:cubicBezTo>
                <a:cubicBezTo>
                  <a:pt x="663038" y="600290"/>
                  <a:pt x="840115" y="460399"/>
                  <a:pt x="896779" y="269157"/>
                </a:cubicBezTo>
                <a:lnTo>
                  <a:pt x="22020" y="0"/>
                </a:lnTo>
                <a:close/>
              </a:path>
            </a:pathLst>
          </a:custGeom>
          <a:solidFill>
            <a:srgbClr val="FFFFFF"/>
          </a:solidFill>
          <a:ln w="17689" cap="flat">
            <a:noFill/>
            <a:prstDash val="solid"/>
            <a:miter/>
          </a:ln>
        </p:spPr>
        <p:txBody>
          <a:bodyPr rtlCol="0" anchor="ctr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198" name="任意多边形: 形状 159"/>
          <p:cNvSpPr/>
          <p:nvPr>
            <p:custDataLst>
              <p:tags r:id="rId3"/>
            </p:custDataLst>
          </p:nvPr>
        </p:nvSpPr>
        <p:spPr>
          <a:xfrm>
            <a:off x="9281160" y="541020"/>
            <a:ext cx="213995" cy="192405"/>
          </a:xfrm>
          <a:custGeom>
            <a:gdLst>
              <a:gd name="connsiteX0" fmla="*/ 433838 w 468023"/>
              <a:gd name="connsiteY0" fmla="*/ 40728 h 421442"/>
              <a:gd name="connsiteX1" fmla="*/ 339987 w 468023"/>
              <a:gd name="connsiteY1" fmla="*/ 0 h 421442"/>
              <a:gd name="connsiteX2" fmla="*/ 265615 w 468023"/>
              <a:gd name="connsiteY2" fmla="*/ 26562 h 421442"/>
              <a:gd name="connsiteX3" fmla="*/ 235512 w 468023"/>
              <a:gd name="connsiteY3" fmla="*/ 58435 h 421442"/>
              <a:gd name="connsiteX4" fmla="*/ 205409 w 468023"/>
              <a:gd name="connsiteY4" fmla="*/ 26562 h 421442"/>
              <a:gd name="connsiteX5" fmla="*/ 131037 w 468023"/>
              <a:gd name="connsiteY5" fmla="*/ 1771 h 421442"/>
              <a:gd name="connsiteX6" fmla="*/ 37186 w 468023"/>
              <a:gd name="connsiteY6" fmla="*/ 42498 h 421442"/>
              <a:gd name="connsiteX7" fmla="*/ 0 w 468023"/>
              <a:gd name="connsiteY7" fmla="*/ 143432 h 421442"/>
              <a:gd name="connsiteX8" fmla="*/ 46040 w 468023"/>
              <a:gd name="connsiteY8" fmla="*/ 258532 h 421442"/>
              <a:gd name="connsiteX9" fmla="*/ 162911 w 468023"/>
              <a:gd name="connsiteY9" fmla="*/ 368320 h 421442"/>
              <a:gd name="connsiteX10" fmla="*/ 216034 w 468023"/>
              <a:gd name="connsiteY10" fmla="*/ 414360 h 421442"/>
              <a:gd name="connsiteX11" fmla="*/ 233741 w 468023"/>
              <a:gd name="connsiteY11" fmla="*/ 421443 h 421442"/>
              <a:gd name="connsiteX12" fmla="*/ 251449 w 468023"/>
              <a:gd name="connsiteY12" fmla="*/ 414360 h 421442"/>
              <a:gd name="connsiteX13" fmla="*/ 304572 w 468023"/>
              <a:gd name="connsiteY13" fmla="*/ 368320 h 421442"/>
              <a:gd name="connsiteX14" fmla="*/ 421443 w 468023"/>
              <a:gd name="connsiteY14" fmla="*/ 256761 h 421442"/>
              <a:gd name="connsiteX15" fmla="*/ 467483 w 468023"/>
              <a:gd name="connsiteY15" fmla="*/ 141661 h 421442"/>
              <a:gd name="connsiteX16" fmla="*/ 433838 w 468023"/>
              <a:gd name="connsiteY16" fmla="*/ 40728 h 4214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8023" h="421442">
                <a:moveTo>
                  <a:pt x="433838" y="40728"/>
                </a:moveTo>
                <a:cubicBezTo>
                  <a:pt x="409047" y="14166"/>
                  <a:pt x="375403" y="0"/>
                  <a:pt x="339987" y="0"/>
                </a:cubicBezTo>
                <a:cubicBezTo>
                  <a:pt x="313426" y="0"/>
                  <a:pt x="288635" y="8854"/>
                  <a:pt x="265615" y="26562"/>
                </a:cubicBezTo>
                <a:cubicBezTo>
                  <a:pt x="254990" y="35415"/>
                  <a:pt x="244366" y="46040"/>
                  <a:pt x="235512" y="58435"/>
                </a:cubicBezTo>
                <a:cubicBezTo>
                  <a:pt x="226658" y="46040"/>
                  <a:pt x="216034" y="35415"/>
                  <a:pt x="205409" y="26562"/>
                </a:cubicBezTo>
                <a:cubicBezTo>
                  <a:pt x="184160" y="8854"/>
                  <a:pt x="159369" y="1771"/>
                  <a:pt x="131037" y="1771"/>
                </a:cubicBezTo>
                <a:cubicBezTo>
                  <a:pt x="93851" y="1771"/>
                  <a:pt x="61977" y="15937"/>
                  <a:pt x="37186" y="42498"/>
                </a:cubicBezTo>
                <a:cubicBezTo>
                  <a:pt x="12395" y="69060"/>
                  <a:pt x="0" y="104475"/>
                  <a:pt x="0" y="143432"/>
                </a:cubicBezTo>
                <a:cubicBezTo>
                  <a:pt x="0" y="184160"/>
                  <a:pt x="14166" y="219575"/>
                  <a:pt x="46040" y="258532"/>
                </a:cubicBezTo>
                <a:cubicBezTo>
                  <a:pt x="74372" y="293947"/>
                  <a:pt x="115100" y="327592"/>
                  <a:pt x="162911" y="368320"/>
                </a:cubicBezTo>
                <a:cubicBezTo>
                  <a:pt x="178848" y="382486"/>
                  <a:pt x="196555" y="398423"/>
                  <a:pt x="216034" y="414360"/>
                </a:cubicBezTo>
                <a:cubicBezTo>
                  <a:pt x="221346" y="417901"/>
                  <a:pt x="226658" y="421443"/>
                  <a:pt x="233741" y="421443"/>
                </a:cubicBezTo>
                <a:cubicBezTo>
                  <a:pt x="240824" y="421443"/>
                  <a:pt x="246137" y="419672"/>
                  <a:pt x="251449" y="414360"/>
                </a:cubicBezTo>
                <a:cubicBezTo>
                  <a:pt x="270927" y="396652"/>
                  <a:pt x="288635" y="382486"/>
                  <a:pt x="304572" y="368320"/>
                </a:cubicBezTo>
                <a:cubicBezTo>
                  <a:pt x="352383" y="327592"/>
                  <a:pt x="393110" y="292177"/>
                  <a:pt x="421443" y="256761"/>
                </a:cubicBezTo>
                <a:cubicBezTo>
                  <a:pt x="453316" y="217804"/>
                  <a:pt x="467483" y="180618"/>
                  <a:pt x="467483" y="141661"/>
                </a:cubicBezTo>
                <a:cubicBezTo>
                  <a:pt x="471024" y="102705"/>
                  <a:pt x="456858" y="65518"/>
                  <a:pt x="433838" y="40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00" name="任意多边形: 形状 158"/>
          <p:cNvSpPr/>
          <p:nvPr>
            <p:custDataLst>
              <p:tags r:id="rId4"/>
            </p:custDataLst>
          </p:nvPr>
        </p:nvSpPr>
        <p:spPr>
          <a:xfrm>
            <a:off x="9571990" y="601345"/>
            <a:ext cx="201930" cy="199390"/>
          </a:xfrm>
          <a:custGeom>
            <a:gdLst>
              <a:gd name="connsiteX0" fmla="*/ 113052 w 442150"/>
              <a:gd name="connsiteY0" fmla="*/ 3728 h 435795"/>
              <a:gd name="connsiteX1" fmla="*/ 213986 w 442150"/>
              <a:gd name="connsiteY1" fmla="*/ 23206 h 435795"/>
              <a:gd name="connsiteX2" fmla="*/ 260026 w 442150"/>
              <a:gd name="connsiteY2" fmla="*/ 86954 h 435795"/>
              <a:gd name="connsiteX3" fmla="*/ 267109 w 442150"/>
              <a:gd name="connsiteY3" fmla="*/ 129452 h 435795"/>
              <a:gd name="connsiteX4" fmla="*/ 309608 w 442150"/>
              <a:gd name="connsiteY4" fmla="*/ 120599 h 435795"/>
              <a:gd name="connsiteX5" fmla="*/ 385751 w 442150"/>
              <a:gd name="connsiteY5" fmla="*/ 141848 h 435795"/>
              <a:gd name="connsiteX6" fmla="*/ 440644 w 442150"/>
              <a:gd name="connsiteY6" fmla="*/ 228615 h 435795"/>
              <a:gd name="connsiteX7" fmla="*/ 415854 w 442150"/>
              <a:gd name="connsiteY7" fmla="*/ 333091 h 435795"/>
              <a:gd name="connsiteX8" fmla="*/ 313149 w 442150"/>
              <a:gd name="connsiteY8" fmla="*/ 402151 h 435795"/>
              <a:gd name="connsiteX9" fmla="*/ 155551 w 442150"/>
              <a:gd name="connsiteY9" fmla="*/ 426941 h 435795"/>
              <a:gd name="connsiteX10" fmla="*/ 84720 w 442150"/>
              <a:gd name="connsiteY10" fmla="*/ 435795 h 435795"/>
              <a:gd name="connsiteX11" fmla="*/ 65242 w 442150"/>
              <a:gd name="connsiteY11" fmla="*/ 430483 h 435795"/>
              <a:gd name="connsiteX12" fmla="*/ 54617 w 442150"/>
              <a:gd name="connsiteY12" fmla="*/ 414546 h 435795"/>
              <a:gd name="connsiteX13" fmla="*/ 36909 w 442150"/>
              <a:gd name="connsiteY13" fmla="*/ 345486 h 435795"/>
              <a:gd name="connsiteX14" fmla="*/ 1494 w 442150"/>
              <a:gd name="connsiteY14" fmla="*/ 187888 h 435795"/>
              <a:gd name="connsiteX15" fmla="*/ 28056 w 442150"/>
              <a:gd name="connsiteY15" fmla="*/ 65705 h 435795"/>
              <a:gd name="connsiteX16" fmla="*/ 113052 w 442150"/>
              <a:gd name="connsiteY16" fmla="*/ 3728 h 435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2150" h="435795">
                <a:moveTo>
                  <a:pt x="113052" y="3728"/>
                </a:moveTo>
                <a:cubicBezTo>
                  <a:pt x="148468" y="-5126"/>
                  <a:pt x="183883" y="1957"/>
                  <a:pt x="213986" y="23206"/>
                </a:cubicBezTo>
                <a:cubicBezTo>
                  <a:pt x="237006" y="39143"/>
                  <a:pt x="252943" y="60393"/>
                  <a:pt x="260026" y="86954"/>
                </a:cubicBezTo>
                <a:cubicBezTo>
                  <a:pt x="263568" y="101120"/>
                  <a:pt x="267109" y="115286"/>
                  <a:pt x="267109" y="129452"/>
                </a:cubicBezTo>
                <a:cubicBezTo>
                  <a:pt x="281275" y="124140"/>
                  <a:pt x="295441" y="120599"/>
                  <a:pt x="309608" y="120599"/>
                </a:cubicBezTo>
                <a:cubicBezTo>
                  <a:pt x="337940" y="118828"/>
                  <a:pt x="362731" y="125911"/>
                  <a:pt x="385751" y="141848"/>
                </a:cubicBezTo>
                <a:cubicBezTo>
                  <a:pt x="415854" y="163097"/>
                  <a:pt x="435332" y="193200"/>
                  <a:pt x="440644" y="228615"/>
                </a:cubicBezTo>
                <a:cubicBezTo>
                  <a:pt x="445957" y="264031"/>
                  <a:pt x="437103" y="301217"/>
                  <a:pt x="415854" y="333091"/>
                </a:cubicBezTo>
                <a:cubicBezTo>
                  <a:pt x="392834" y="366735"/>
                  <a:pt x="360960" y="387985"/>
                  <a:pt x="313149" y="402151"/>
                </a:cubicBezTo>
                <a:cubicBezTo>
                  <a:pt x="270651" y="414546"/>
                  <a:pt x="217528" y="421629"/>
                  <a:pt x="155551" y="426941"/>
                </a:cubicBezTo>
                <a:cubicBezTo>
                  <a:pt x="134302" y="428712"/>
                  <a:pt x="111282" y="432254"/>
                  <a:pt x="84720" y="435795"/>
                </a:cubicBezTo>
                <a:cubicBezTo>
                  <a:pt x="77637" y="435795"/>
                  <a:pt x="70554" y="435795"/>
                  <a:pt x="65242" y="430483"/>
                </a:cubicBezTo>
                <a:cubicBezTo>
                  <a:pt x="59929" y="426941"/>
                  <a:pt x="56388" y="421629"/>
                  <a:pt x="54617" y="414546"/>
                </a:cubicBezTo>
                <a:cubicBezTo>
                  <a:pt x="47534" y="389755"/>
                  <a:pt x="42222" y="366735"/>
                  <a:pt x="36909" y="345486"/>
                </a:cubicBezTo>
                <a:cubicBezTo>
                  <a:pt x="20973" y="285280"/>
                  <a:pt x="6806" y="232157"/>
                  <a:pt x="1494" y="187888"/>
                </a:cubicBezTo>
                <a:cubicBezTo>
                  <a:pt x="-3818" y="138306"/>
                  <a:pt x="5036" y="99349"/>
                  <a:pt x="28056" y="65705"/>
                </a:cubicBezTo>
                <a:cubicBezTo>
                  <a:pt x="47534" y="33831"/>
                  <a:pt x="77637" y="12582"/>
                  <a:pt x="113052" y="3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02" name="任意多边形: 形状 156"/>
          <p:cNvSpPr/>
          <p:nvPr>
            <p:custDataLst>
              <p:tags r:id="rId5"/>
            </p:custDataLst>
          </p:nvPr>
        </p:nvSpPr>
        <p:spPr>
          <a:xfrm>
            <a:off x="9095740" y="384810"/>
            <a:ext cx="791210" cy="794385"/>
          </a:xfrm>
          <a:custGeom>
            <a:gdLst>
              <a:gd name="connsiteX0" fmla="*/ 1731811 w 1731810"/>
              <a:gd name="connsiteY0" fmla="*/ 869447 h 1738893"/>
              <a:gd name="connsiteX1" fmla="*/ 865905 w 1731810"/>
              <a:gd name="connsiteY1" fmla="*/ 1738894 h 1738893"/>
              <a:gd name="connsiteX2" fmla="*/ 0 w 1731810"/>
              <a:gd name="connsiteY2" fmla="*/ 869447 h 1738893"/>
              <a:gd name="connsiteX3" fmla="*/ 865905 w 1731810"/>
              <a:gd name="connsiteY3" fmla="*/ 0 h 1738893"/>
              <a:gd name="connsiteX4" fmla="*/ 1731811 w 1731810"/>
              <a:gd name="connsiteY4" fmla="*/ 869447 h 173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1810" h="1738893">
                <a:moveTo>
                  <a:pt x="1731811" y="869447"/>
                </a:moveTo>
                <a:cubicBezTo>
                  <a:pt x="1731811" y="1349629"/>
                  <a:pt x="1344132" y="1738894"/>
                  <a:pt x="865905" y="1738894"/>
                </a:cubicBezTo>
                <a:cubicBezTo>
                  <a:pt x="387679" y="1738894"/>
                  <a:pt x="0" y="1349629"/>
                  <a:pt x="0" y="869447"/>
                </a:cubicBezTo>
                <a:cubicBezTo>
                  <a:pt x="0" y="389265"/>
                  <a:pt x="387679" y="0"/>
                  <a:pt x="865905" y="0"/>
                </a:cubicBezTo>
                <a:cubicBezTo>
                  <a:pt x="1344132" y="0"/>
                  <a:pt x="1731811" y="389265"/>
                  <a:pt x="1731811" y="869447"/>
                </a:cubicBezTo>
                <a:close/>
              </a:path>
            </a:pathLst>
          </a:custGeom>
          <a:solidFill>
            <a:schemeClr val="accent4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04" name="矩形 102"/>
          <p:cNvSpPr/>
          <p:nvPr>
            <p:custDataLst>
              <p:tags r:id="rId6"/>
            </p:custDataLst>
          </p:nvPr>
        </p:nvSpPr>
        <p:spPr>
          <a:xfrm>
            <a:off x="396875" y="168275"/>
            <a:ext cx="9100185" cy="744855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06" name="矩形 101"/>
          <p:cNvSpPr/>
          <p:nvPr>
            <p:custDataLst>
              <p:tags r:id="rId7"/>
            </p:custDataLst>
          </p:nvPr>
        </p:nvSpPr>
        <p:spPr>
          <a:xfrm>
            <a:off x="396875" y="292735"/>
            <a:ext cx="9217025" cy="744855"/>
          </a:xfrm>
          <a:prstGeom prst="rect">
            <a:avLst/>
          </a:prstGeom>
          <a:solidFill>
            <a:schemeClr val="tx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08" name="矩形 142"/>
          <p:cNvSpPr/>
          <p:nvPr>
            <p:custDataLst>
              <p:tags r:id="rId8"/>
            </p:custDataLst>
          </p:nvPr>
        </p:nvSpPr>
        <p:spPr>
          <a:xfrm>
            <a:off x="415925" y="431165"/>
            <a:ext cx="11321415" cy="6075680"/>
          </a:xfrm>
          <a:prstGeom prst="rect">
            <a:avLst/>
          </a:pr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pic>
        <p:nvPicPr>
          <p:cNvPr id="2097237" name="图片 32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t="35067"/>
          <a:stretch>
            <a:fillRect/>
          </a:stretch>
        </p:blipFill>
        <p:spPr>
          <a:xfrm rot="5400000">
            <a:off x="9940925" y="1543685"/>
            <a:ext cx="36830" cy="4465320"/>
          </a:xfrm>
          <a:custGeom>
            <a:gdLst>
              <a:gd name="connsiteX0" fmla="*/ 0 w 36579"/>
              <a:gd name="connsiteY0" fmla="*/ 4465351 h 4465351"/>
              <a:gd name="connsiteX1" fmla="*/ 0 w 36579"/>
              <a:gd name="connsiteY1" fmla="*/ 0 h 4465351"/>
              <a:gd name="connsiteX2" fmla="*/ 36579 w 36579"/>
              <a:gd name="connsiteY2" fmla="*/ 0 h 4465351"/>
              <a:gd name="connsiteX3" fmla="*/ 36579 w 36579"/>
              <a:gd name="connsiteY3" fmla="*/ 4465351 h 4465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9" h="4465351">
                <a:moveTo>
                  <a:pt x="0" y="4465351"/>
                </a:moveTo>
                <a:lnTo>
                  <a:pt x="0" y="0"/>
                </a:lnTo>
                <a:lnTo>
                  <a:pt x="36579" y="0"/>
                </a:lnTo>
                <a:lnTo>
                  <a:pt x="36579" y="4465351"/>
                </a:lnTo>
                <a:close/>
              </a:path>
            </a:pathLst>
          </a:custGeom>
        </p:spPr>
      </p:pic>
      <p:cxnSp>
        <p:nvCxnSpPr>
          <p:cNvPr id="3145761" name="直接连接符 72"/>
          <p:cNvCxnSpPr/>
          <p:nvPr>
            <p:custDataLst>
              <p:tags r:id="rId11"/>
            </p:custDataLst>
          </p:nvPr>
        </p:nvCxnSpPr>
        <p:spPr>
          <a:xfrm flipH="1">
            <a:off x="9987280" y="6127750"/>
            <a:ext cx="0" cy="73533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63" name="直接连接符 71"/>
          <p:cNvCxnSpPr/>
          <p:nvPr>
            <p:custDataLst>
              <p:tags r:id="rId12"/>
            </p:custDataLst>
          </p:nvPr>
        </p:nvCxnSpPr>
        <p:spPr>
          <a:xfrm>
            <a:off x="0" y="6129655"/>
            <a:ext cx="1000379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210" name="矩形 69"/>
          <p:cNvSpPr/>
          <p:nvPr>
            <p:custDataLst>
              <p:tags r:id="rId13"/>
            </p:custDataLst>
          </p:nvPr>
        </p:nvSpPr>
        <p:spPr>
          <a:xfrm>
            <a:off x="635" y="6120765"/>
            <a:ext cx="9979025" cy="746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239" name="图片 14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745730" y="1270"/>
            <a:ext cx="36830" cy="6877050"/>
          </a:xfrm>
          <a:prstGeom prst="rect">
            <a:avLst/>
          </a:prstGeom>
        </p:spPr>
      </p:pic>
      <p:pic>
        <p:nvPicPr>
          <p:cNvPr id="2097241" name="图片 14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30395" t="23896" r="31909" b="25259"/>
          <a:stretch>
            <a:fillRect/>
          </a:stretch>
        </p:blipFill>
        <p:spPr>
          <a:xfrm>
            <a:off x="0" y="0"/>
            <a:ext cx="5053965" cy="6858000"/>
          </a:xfrm>
          <a:prstGeom prst="rect">
            <a:avLst/>
          </a:prstGeom>
        </p:spPr>
      </p:pic>
      <p:pic>
        <p:nvPicPr>
          <p:cNvPr id="2097243" name="图片 5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048250" y="635"/>
            <a:ext cx="36830" cy="6877050"/>
          </a:xfrm>
          <a:prstGeom prst="rect">
            <a:avLst/>
          </a:prstGeom>
        </p:spPr>
      </p:pic>
      <p:pic>
        <p:nvPicPr>
          <p:cNvPr id="2097245" name="图片 32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5"/>
          <a:srcRect l="30395" t="23896" r="36521" b="53239"/>
          <a:stretch>
            <a:fillRect/>
          </a:stretch>
        </p:blipFill>
        <p:spPr>
          <a:xfrm>
            <a:off x="7756525" y="3773805"/>
            <a:ext cx="4435475" cy="3084195"/>
          </a:xfrm>
          <a:custGeom>
            <a:gdLst>
              <a:gd name="connsiteX0" fmla="*/ 0 w 4435642"/>
              <a:gd name="connsiteY0" fmla="*/ 0 h 3084093"/>
              <a:gd name="connsiteX1" fmla="*/ 4435642 w 4435642"/>
              <a:gd name="connsiteY1" fmla="*/ 0 h 3084093"/>
              <a:gd name="connsiteX2" fmla="*/ 4435642 w 4435642"/>
              <a:gd name="connsiteY2" fmla="*/ 3084093 h 3084093"/>
              <a:gd name="connsiteX3" fmla="*/ 0 w 4435642"/>
              <a:gd name="connsiteY3" fmla="*/ 3084093 h 30840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5642" h="3084093">
                <a:moveTo>
                  <a:pt x="0" y="0"/>
                </a:moveTo>
                <a:lnTo>
                  <a:pt x="4435642" y="0"/>
                </a:lnTo>
                <a:lnTo>
                  <a:pt x="4435642" y="3084093"/>
                </a:lnTo>
                <a:lnTo>
                  <a:pt x="0" y="3084093"/>
                </a:lnTo>
                <a:close/>
              </a:path>
            </a:pathLst>
          </a:custGeom>
        </p:spPr>
      </p:pic>
      <p:sp>
        <p:nvSpPr>
          <p:cNvPr id="1049212" name="矩形 8"/>
          <p:cNvSpPr/>
          <p:nvPr>
            <p:custDataLst>
              <p:tags r:id="rId19"/>
            </p:custDataLst>
          </p:nvPr>
        </p:nvSpPr>
        <p:spPr>
          <a:xfrm>
            <a:off x="5069205" y="-8890"/>
            <a:ext cx="2705100" cy="2584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 fontScale="7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矩形 9"/>
          <p:cNvSpPr/>
          <p:nvPr>
            <p:custDataLst>
              <p:tags r:id="rId20"/>
            </p:custDataLst>
          </p:nvPr>
        </p:nvSpPr>
        <p:spPr>
          <a:xfrm>
            <a:off x="0" y="-635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日期占位符 1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18" name="页脚占位符 2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20" name="灯片编号占位符 3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222" name="矩形 9"/>
          <p:cNvSpPr/>
          <p:nvPr>
            <p:custDataLst>
              <p:tags r:id="rId1"/>
            </p:custDataLst>
          </p:nvPr>
        </p:nvSpPr>
        <p:spPr>
          <a:xfrm>
            <a:off x="0" y="-635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矩形 8"/>
          <p:cNvSpPr/>
          <p:nvPr>
            <p:custDataLst>
              <p:tags r:id="rId2"/>
            </p:custDataLst>
          </p:nvPr>
        </p:nvSpPr>
        <p:spPr>
          <a:xfrm>
            <a:off x="5069205" y="-8890"/>
            <a:ext cx="2705100" cy="2584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 fontScale="7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247" name="图片 3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30395" t="23896" r="36521" b="53239"/>
          <a:stretch>
            <a:fillRect/>
          </a:stretch>
        </p:blipFill>
        <p:spPr>
          <a:xfrm>
            <a:off x="7756525" y="3773805"/>
            <a:ext cx="4435475" cy="3084195"/>
          </a:xfrm>
          <a:custGeom>
            <a:gdLst>
              <a:gd name="connsiteX0" fmla="*/ 0 w 4435642"/>
              <a:gd name="connsiteY0" fmla="*/ 0 h 3084093"/>
              <a:gd name="connsiteX1" fmla="*/ 4435642 w 4435642"/>
              <a:gd name="connsiteY1" fmla="*/ 0 h 3084093"/>
              <a:gd name="connsiteX2" fmla="*/ 4435642 w 4435642"/>
              <a:gd name="connsiteY2" fmla="*/ 3084093 h 3084093"/>
              <a:gd name="connsiteX3" fmla="*/ 0 w 4435642"/>
              <a:gd name="connsiteY3" fmla="*/ 3084093 h 30840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5642" h="3084093">
                <a:moveTo>
                  <a:pt x="0" y="0"/>
                </a:moveTo>
                <a:lnTo>
                  <a:pt x="4435642" y="0"/>
                </a:lnTo>
                <a:lnTo>
                  <a:pt x="4435642" y="3084093"/>
                </a:lnTo>
                <a:lnTo>
                  <a:pt x="0" y="3084093"/>
                </a:lnTo>
                <a:close/>
              </a:path>
            </a:pathLst>
          </a:custGeom>
        </p:spPr>
      </p:pic>
      <p:pic>
        <p:nvPicPr>
          <p:cNvPr id="2097249" name="图片 5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048250" y="635"/>
            <a:ext cx="36830" cy="6877050"/>
          </a:xfrm>
          <a:prstGeom prst="rect">
            <a:avLst/>
          </a:prstGeom>
        </p:spPr>
      </p:pic>
      <p:pic>
        <p:nvPicPr>
          <p:cNvPr id="2097251" name="图片 14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"/>
          <a:srcRect l="30395" t="23896" r="31909" b="25259"/>
          <a:stretch>
            <a:fillRect/>
          </a:stretch>
        </p:blipFill>
        <p:spPr>
          <a:xfrm>
            <a:off x="0" y="0"/>
            <a:ext cx="5053965" cy="6858000"/>
          </a:xfrm>
          <a:prstGeom prst="rect">
            <a:avLst/>
          </a:prstGeom>
        </p:spPr>
      </p:pic>
      <p:pic>
        <p:nvPicPr>
          <p:cNvPr id="2097253" name="图片 14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745730" y="1270"/>
            <a:ext cx="36830" cy="6877050"/>
          </a:xfrm>
          <a:prstGeom prst="rect">
            <a:avLst/>
          </a:prstGeom>
        </p:spPr>
      </p:pic>
      <p:sp>
        <p:nvSpPr>
          <p:cNvPr id="1049226" name="矩形 69"/>
          <p:cNvSpPr/>
          <p:nvPr>
            <p:custDataLst>
              <p:tags r:id="rId9"/>
            </p:custDataLst>
          </p:nvPr>
        </p:nvSpPr>
        <p:spPr>
          <a:xfrm>
            <a:off x="635" y="6120765"/>
            <a:ext cx="9979025" cy="746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cxnSp>
        <p:nvCxnSpPr>
          <p:cNvPr id="3145765" name="直接连接符 71"/>
          <p:cNvCxnSpPr/>
          <p:nvPr>
            <p:custDataLst>
              <p:tags r:id="rId10"/>
            </p:custDataLst>
          </p:nvPr>
        </p:nvCxnSpPr>
        <p:spPr>
          <a:xfrm>
            <a:off x="0" y="6129655"/>
            <a:ext cx="1000379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67" name="直接连接符 72"/>
          <p:cNvCxnSpPr/>
          <p:nvPr>
            <p:custDataLst>
              <p:tags r:id="rId11"/>
            </p:custDataLst>
          </p:nvPr>
        </p:nvCxnSpPr>
        <p:spPr>
          <a:xfrm flipH="1">
            <a:off x="9987280" y="6127750"/>
            <a:ext cx="0" cy="73533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097255" name="图片 32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"/>
          <a:srcRect t="35067"/>
          <a:stretch>
            <a:fillRect/>
          </a:stretch>
        </p:blipFill>
        <p:spPr>
          <a:xfrm rot="5400000">
            <a:off x="9940925" y="1543685"/>
            <a:ext cx="36830" cy="4465320"/>
          </a:xfrm>
          <a:custGeom>
            <a:gdLst>
              <a:gd name="connsiteX0" fmla="*/ 0 w 36579"/>
              <a:gd name="connsiteY0" fmla="*/ 4465351 h 4465351"/>
              <a:gd name="connsiteX1" fmla="*/ 0 w 36579"/>
              <a:gd name="connsiteY1" fmla="*/ 0 h 4465351"/>
              <a:gd name="connsiteX2" fmla="*/ 36579 w 36579"/>
              <a:gd name="connsiteY2" fmla="*/ 0 h 4465351"/>
              <a:gd name="connsiteX3" fmla="*/ 36579 w 36579"/>
              <a:gd name="connsiteY3" fmla="*/ 4465351 h 4465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9" h="4465351">
                <a:moveTo>
                  <a:pt x="0" y="4465351"/>
                </a:moveTo>
                <a:lnTo>
                  <a:pt x="0" y="0"/>
                </a:lnTo>
                <a:lnTo>
                  <a:pt x="36579" y="0"/>
                </a:lnTo>
                <a:lnTo>
                  <a:pt x="36579" y="4465351"/>
                </a:lnTo>
                <a:close/>
              </a:path>
            </a:pathLst>
          </a:custGeom>
        </p:spPr>
      </p:pic>
      <p:sp>
        <p:nvSpPr>
          <p:cNvPr id="1049228" name="矩形 142"/>
          <p:cNvSpPr/>
          <p:nvPr>
            <p:custDataLst>
              <p:tags r:id="rId13"/>
            </p:custDataLst>
          </p:nvPr>
        </p:nvSpPr>
        <p:spPr>
          <a:xfrm>
            <a:off x="415925" y="431165"/>
            <a:ext cx="11321415" cy="6075680"/>
          </a:xfrm>
          <a:prstGeom prst="rect">
            <a:avLst/>
          </a:pr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30" name="矩形 101"/>
          <p:cNvSpPr/>
          <p:nvPr>
            <p:custDataLst>
              <p:tags r:id="rId14"/>
            </p:custDataLst>
          </p:nvPr>
        </p:nvSpPr>
        <p:spPr>
          <a:xfrm>
            <a:off x="396875" y="292735"/>
            <a:ext cx="9217025" cy="744855"/>
          </a:xfrm>
          <a:prstGeom prst="rect">
            <a:avLst/>
          </a:prstGeom>
          <a:solidFill>
            <a:schemeClr val="tx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32" name="矩形 102"/>
          <p:cNvSpPr/>
          <p:nvPr>
            <p:custDataLst>
              <p:tags r:id="rId15"/>
            </p:custDataLst>
          </p:nvPr>
        </p:nvSpPr>
        <p:spPr>
          <a:xfrm>
            <a:off x="396875" y="168275"/>
            <a:ext cx="9100185" cy="744855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34" name="任意多边形: 形状 156"/>
          <p:cNvSpPr/>
          <p:nvPr>
            <p:custDataLst>
              <p:tags r:id="rId16"/>
            </p:custDataLst>
          </p:nvPr>
        </p:nvSpPr>
        <p:spPr>
          <a:xfrm>
            <a:off x="9095740" y="384810"/>
            <a:ext cx="791210" cy="794385"/>
          </a:xfrm>
          <a:custGeom>
            <a:gdLst>
              <a:gd name="connsiteX0" fmla="*/ 1731811 w 1731810"/>
              <a:gd name="connsiteY0" fmla="*/ 869447 h 1738893"/>
              <a:gd name="connsiteX1" fmla="*/ 865905 w 1731810"/>
              <a:gd name="connsiteY1" fmla="*/ 1738894 h 1738893"/>
              <a:gd name="connsiteX2" fmla="*/ 0 w 1731810"/>
              <a:gd name="connsiteY2" fmla="*/ 869447 h 1738893"/>
              <a:gd name="connsiteX3" fmla="*/ 865905 w 1731810"/>
              <a:gd name="connsiteY3" fmla="*/ 0 h 1738893"/>
              <a:gd name="connsiteX4" fmla="*/ 1731811 w 1731810"/>
              <a:gd name="connsiteY4" fmla="*/ 869447 h 173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1810" h="1738893">
                <a:moveTo>
                  <a:pt x="1731811" y="869447"/>
                </a:moveTo>
                <a:cubicBezTo>
                  <a:pt x="1731811" y="1349629"/>
                  <a:pt x="1344132" y="1738894"/>
                  <a:pt x="865905" y="1738894"/>
                </a:cubicBezTo>
                <a:cubicBezTo>
                  <a:pt x="387679" y="1738894"/>
                  <a:pt x="0" y="1349629"/>
                  <a:pt x="0" y="869447"/>
                </a:cubicBezTo>
                <a:cubicBezTo>
                  <a:pt x="0" y="389265"/>
                  <a:pt x="387679" y="0"/>
                  <a:pt x="865905" y="0"/>
                </a:cubicBezTo>
                <a:cubicBezTo>
                  <a:pt x="1344132" y="0"/>
                  <a:pt x="1731811" y="389265"/>
                  <a:pt x="1731811" y="869447"/>
                </a:cubicBezTo>
                <a:close/>
              </a:path>
            </a:pathLst>
          </a:custGeom>
          <a:solidFill>
            <a:schemeClr val="accent4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36" name="任意多边形: 形状 158"/>
          <p:cNvSpPr/>
          <p:nvPr>
            <p:custDataLst>
              <p:tags r:id="rId17"/>
            </p:custDataLst>
          </p:nvPr>
        </p:nvSpPr>
        <p:spPr>
          <a:xfrm>
            <a:off x="9571990" y="601345"/>
            <a:ext cx="201930" cy="199390"/>
          </a:xfrm>
          <a:custGeom>
            <a:gdLst>
              <a:gd name="connsiteX0" fmla="*/ 113052 w 442150"/>
              <a:gd name="connsiteY0" fmla="*/ 3728 h 435795"/>
              <a:gd name="connsiteX1" fmla="*/ 213986 w 442150"/>
              <a:gd name="connsiteY1" fmla="*/ 23206 h 435795"/>
              <a:gd name="connsiteX2" fmla="*/ 260026 w 442150"/>
              <a:gd name="connsiteY2" fmla="*/ 86954 h 435795"/>
              <a:gd name="connsiteX3" fmla="*/ 267109 w 442150"/>
              <a:gd name="connsiteY3" fmla="*/ 129452 h 435795"/>
              <a:gd name="connsiteX4" fmla="*/ 309608 w 442150"/>
              <a:gd name="connsiteY4" fmla="*/ 120599 h 435795"/>
              <a:gd name="connsiteX5" fmla="*/ 385751 w 442150"/>
              <a:gd name="connsiteY5" fmla="*/ 141848 h 435795"/>
              <a:gd name="connsiteX6" fmla="*/ 440644 w 442150"/>
              <a:gd name="connsiteY6" fmla="*/ 228615 h 435795"/>
              <a:gd name="connsiteX7" fmla="*/ 415854 w 442150"/>
              <a:gd name="connsiteY7" fmla="*/ 333091 h 435795"/>
              <a:gd name="connsiteX8" fmla="*/ 313149 w 442150"/>
              <a:gd name="connsiteY8" fmla="*/ 402151 h 435795"/>
              <a:gd name="connsiteX9" fmla="*/ 155551 w 442150"/>
              <a:gd name="connsiteY9" fmla="*/ 426941 h 435795"/>
              <a:gd name="connsiteX10" fmla="*/ 84720 w 442150"/>
              <a:gd name="connsiteY10" fmla="*/ 435795 h 435795"/>
              <a:gd name="connsiteX11" fmla="*/ 65242 w 442150"/>
              <a:gd name="connsiteY11" fmla="*/ 430483 h 435795"/>
              <a:gd name="connsiteX12" fmla="*/ 54617 w 442150"/>
              <a:gd name="connsiteY12" fmla="*/ 414546 h 435795"/>
              <a:gd name="connsiteX13" fmla="*/ 36909 w 442150"/>
              <a:gd name="connsiteY13" fmla="*/ 345486 h 435795"/>
              <a:gd name="connsiteX14" fmla="*/ 1494 w 442150"/>
              <a:gd name="connsiteY14" fmla="*/ 187888 h 435795"/>
              <a:gd name="connsiteX15" fmla="*/ 28056 w 442150"/>
              <a:gd name="connsiteY15" fmla="*/ 65705 h 435795"/>
              <a:gd name="connsiteX16" fmla="*/ 113052 w 442150"/>
              <a:gd name="connsiteY16" fmla="*/ 3728 h 435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2150" h="435795">
                <a:moveTo>
                  <a:pt x="113052" y="3728"/>
                </a:moveTo>
                <a:cubicBezTo>
                  <a:pt x="148468" y="-5126"/>
                  <a:pt x="183883" y="1957"/>
                  <a:pt x="213986" y="23206"/>
                </a:cubicBezTo>
                <a:cubicBezTo>
                  <a:pt x="237006" y="39143"/>
                  <a:pt x="252943" y="60393"/>
                  <a:pt x="260026" y="86954"/>
                </a:cubicBezTo>
                <a:cubicBezTo>
                  <a:pt x="263568" y="101120"/>
                  <a:pt x="267109" y="115286"/>
                  <a:pt x="267109" y="129452"/>
                </a:cubicBezTo>
                <a:cubicBezTo>
                  <a:pt x="281275" y="124140"/>
                  <a:pt x="295441" y="120599"/>
                  <a:pt x="309608" y="120599"/>
                </a:cubicBezTo>
                <a:cubicBezTo>
                  <a:pt x="337940" y="118828"/>
                  <a:pt x="362731" y="125911"/>
                  <a:pt x="385751" y="141848"/>
                </a:cubicBezTo>
                <a:cubicBezTo>
                  <a:pt x="415854" y="163097"/>
                  <a:pt x="435332" y="193200"/>
                  <a:pt x="440644" y="228615"/>
                </a:cubicBezTo>
                <a:cubicBezTo>
                  <a:pt x="445957" y="264031"/>
                  <a:pt x="437103" y="301217"/>
                  <a:pt x="415854" y="333091"/>
                </a:cubicBezTo>
                <a:cubicBezTo>
                  <a:pt x="392834" y="366735"/>
                  <a:pt x="360960" y="387985"/>
                  <a:pt x="313149" y="402151"/>
                </a:cubicBezTo>
                <a:cubicBezTo>
                  <a:pt x="270651" y="414546"/>
                  <a:pt x="217528" y="421629"/>
                  <a:pt x="155551" y="426941"/>
                </a:cubicBezTo>
                <a:cubicBezTo>
                  <a:pt x="134302" y="428712"/>
                  <a:pt x="111282" y="432254"/>
                  <a:pt x="84720" y="435795"/>
                </a:cubicBezTo>
                <a:cubicBezTo>
                  <a:pt x="77637" y="435795"/>
                  <a:pt x="70554" y="435795"/>
                  <a:pt x="65242" y="430483"/>
                </a:cubicBezTo>
                <a:cubicBezTo>
                  <a:pt x="59929" y="426941"/>
                  <a:pt x="56388" y="421629"/>
                  <a:pt x="54617" y="414546"/>
                </a:cubicBezTo>
                <a:cubicBezTo>
                  <a:pt x="47534" y="389755"/>
                  <a:pt x="42222" y="366735"/>
                  <a:pt x="36909" y="345486"/>
                </a:cubicBezTo>
                <a:cubicBezTo>
                  <a:pt x="20973" y="285280"/>
                  <a:pt x="6806" y="232157"/>
                  <a:pt x="1494" y="187888"/>
                </a:cubicBezTo>
                <a:cubicBezTo>
                  <a:pt x="-3818" y="138306"/>
                  <a:pt x="5036" y="99349"/>
                  <a:pt x="28056" y="65705"/>
                </a:cubicBezTo>
                <a:cubicBezTo>
                  <a:pt x="47534" y="33831"/>
                  <a:pt x="77637" y="12582"/>
                  <a:pt x="113052" y="3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38" name="任意多边形: 形状 159"/>
          <p:cNvSpPr/>
          <p:nvPr>
            <p:custDataLst>
              <p:tags r:id="rId18"/>
            </p:custDataLst>
          </p:nvPr>
        </p:nvSpPr>
        <p:spPr>
          <a:xfrm>
            <a:off x="9281160" y="541020"/>
            <a:ext cx="213995" cy="192405"/>
          </a:xfrm>
          <a:custGeom>
            <a:gdLst>
              <a:gd name="connsiteX0" fmla="*/ 433838 w 468023"/>
              <a:gd name="connsiteY0" fmla="*/ 40728 h 421442"/>
              <a:gd name="connsiteX1" fmla="*/ 339987 w 468023"/>
              <a:gd name="connsiteY1" fmla="*/ 0 h 421442"/>
              <a:gd name="connsiteX2" fmla="*/ 265615 w 468023"/>
              <a:gd name="connsiteY2" fmla="*/ 26562 h 421442"/>
              <a:gd name="connsiteX3" fmla="*/ 235512 w 468023"/>
              <a:gd name="connsiteY3" fmla="*/ 58435 h 421442"/>
              <a:gd name="connsiteX4" fmla="*/ 205409 w 468023"/>
              <a:gd name="connsiteY4" fmla="*/ 26562 h 421442"/>
              <a:gd name="connsiteX5" fmla="*/ 131037 w 468023"/>
              <a:gd name="connsiteY5" fmla="*/ 1771 h 421442"/>
              <a:gd name="connsiteX6" fmla="*/ 37186 w 468023"/>
              <a:gd name="connsiteY6" fmla="*/ 42498 h 421442"/>
              <a:gd name="connsiteX7" fmla="*/ 0 w 468023"/>
              <a:gd name="connsiteY7" fmla="*/ 143432 h 421442"/>
              <a:gd name="connsiteX8" fmla="*/ 46040 w 468023"/>
              <a:gd name="connsiteY8" fmla="*/ 258532 h 421442"/>
              <a:gd name="connsiteX9" fmla="*/ 162911 w 468023"/>
              <a:gd name="connsiteY9" fmla="*/ 368320 h 421442"/>
              <a:gd name="connsiteX10" fmla="*/ 216034 w 468023"/>
              <a:gd name="connsiteY10" fmla="*/ 414360 h 421442"/>
              <a:gd name="connsiteX11" fmla="*/ 233741 w 468023"/>
              <a:gd name="connsiteY11" fmla="*/ 421443 h 421442"/>
              <a:gd name="connsiteX12" fmla="*/ 251449 w 468023"/>
              <a:gd name="connsiteY12" fmla="*/ 414360 h 421442"/>
              <a:gd name="connsiteX13" fmla="*/ 304572 w 468023"/>
              <a:gd name="connsiteY13" fmla="*/ 368320 h 421442"/>
              <a:gd name="connsiteX14" fmla="*/ 421443 w 468023"/>
              <a:gd name="connsiteY14" fmla="*/ 256761 h 421442"/>
              <a:gd name="connsiteX15" fmla="*/ 467483 w 468023"/>
              <a:gd name="connsiteY15" fmla="*/ 141661 h 421442"/>
              <a:gd name="connsiteX16" fmla="*/ 433838 w 468023"/>
              <a:gd name="connsiteY16" fmla="*/ 40728 h 4214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8023" h="421442">
                <a:moveTo>
                  <a:pt x="433838" y="40728"/>
                </a:moveTo>
                <a:cubicBezTo>
                  <a:pt x="409047" y="14166"/>
                  <a:pt x="375403" y="0"/>
                  <a:pt x="339987" y="0"/>
                </a:cubicBezTo>
                <a:cubicBezTo>
                  <a:pt x="313426" y="0"/>
                  <a:pt x="288635" y="8854"/>
                  <a:pt x="265615" y="26562"/>
                </a:cubicBezTo>
                <a:cubicBezTo>
                  <a:pt x="254990" y="35415"/>
                  <a:pt x="244366" y="46040"/>
                  <a:pt x="235512" y="58435"/>
                </a:cubicBezTo>
                <a:cubicBezTo>
                  <a:pt x="226658" y="46040"/>
                  <a:pt x="216034" y="35415"/>
                  <a:pt x="205409" y="26562"/>
                </a:cubicBezTo>
                <a:cubicBezTo>
                  <a:pt x="184160" y="8854"/>
                  <a:pt x="159369" y="1771"/>
                  <a:pt x="131037" y="1771"/>
                </a:cubicBezTo>
                <a:cubicBezTo>
                  <a:pt x="93851" y="1771"/>
                  <a:pt x="61977" y="15937"/>
                  <a:pt x="37186" y="42498"/>
                </a:cubicBezTo>
                <a:cubicBezTo>
                  <a:pt x="12395" y="69060"/>
                  <a:pt x="0" y="104475"/>
                  <a:pt x="0" y="143432"/>
                </a:cubicBezTo>
                <a:cubicBezTo>
                  <a:pt x="0" y="184160"/>
                  <a:pt x="14166" y="219575"/>
                  <a:pt x="46040" y="258532"/>
                </a:cubicBezTo>
                <a:cubicBezTo>
                  <a:pt x="74372" y="293947"/>
                  <a:pt x="115100" y="327592"/>
                  <a:pt x="162911" y="368320"/>
                </a:cubicBezTo>
                <a:cubicBezTo>
                  <a:pt x="178848" y="382486"/>
                  <a:pt x="196555" y="398423"/>
                  <a:pt x="216034" y="414360"/>
                </a:cubicBezTo>
                <a:cubicBezTo>
                  <a:pt x="221346" y="417901"/>
                  <a:pt x="226658" y="421443"/>
                  <a:pt x="233741" y="421443"/>
                </a:cubicBezTo>
                <a:cubicBezTo>
                  <a:pt x="240824" y="421443"/>
                  <a:pt x="246137" y="419672"/>
                  <a:pt x="251449" y="414360"/>
                </a:cubicBezTo>
                <a:cubicBezTo>
                  <a:pt x="270927" y="396652"/>
                  <a:pt x="288635" y="382486"/>
                  <a:pt x="304572" y="368320"/>
                </a:cubicBezTo>
                <a:cubicBezTo>
                  <a:pt x="352383" y="327592"/>
                  <a:pt x="393110" y="292177"/>
                  <a:pt x="421443" y="256761"/>
                </a:cubicBezTo>
                <a:cubicBezTo>
                  <a:pt x="453316" y="217804"/>
                  <a:pt x="467483" y="180618"/>
                  <a:pt x="467483" y="141661"/>
                </a:cubicBezTo>
                <a:cubicBezTo>
                  <a:pt x="471024" y="102705"/>
                  <a:pt x="456858" y="65518"/>
                  <a:pt x="433838" y="40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40" name="任意多边形: 形状 161"/>
          <p:cNvSpPr/>
          <p:nvPr>
            <p:custDataLst>
              <p:tags r:id="rId19"/>
            </p:custDataLst>
          </p:nvPr>
        </p:nvSpPr>
        <p:spPr>
          <a:xfrm>
            <a:off x="9268460" y="762635"/>
            <a:ext cx="409575" cy="273050"/>
          </a:xfrm>
          <a:custGeom>
            <a:gdLst>
              <a:gd name="connsiteX0" fmla="*/ 22020 w 896779"/>
              <a:gd name="connsiteY0" fmla="*/ 0 h 598535"/>
              <a:gd name="connsiteX1" fmla="*/ 454087 w 896779"/>
              <a:gd name="connsiteY1" fmla="*/ 598519 h 598535"/>
              <a:gd name="connsiteX2" fmla="*/ 896779 w 896779"/>
              <a:gd name="connsiteY2" fmla="*/ 269157 h 598535"/>
              <a:gd name="connsiteX3" fmla="*/ 22020 w 896779"/>
              <a:gd name="connsiteY3" fmla="*/ 0 h 5985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779" h="598535">
                <a:moveTo>
                  <a:pt x="22020" y="0"/>
                </a:moveTo>
                <a:cubicBezTo>
                  <a:pt x="-71831" y="293947"/>
                  <a:pt x="145974" y="594978"/>
                  <a:pt x="454087" y="598519"/>
                </a:cubicBezTo>
                <a:cubicBezTo>
                  <a:pt x="663038" y="600290"/>
                  <a:pt x="840115" y="460399"/>
                  <a:pt x="896779" y="269157"/>
                </a:cubicBezTo>
                <a:lnTo>
                  <a:pt x="22020" y="0"/>
                </a:lnTo>
                <a:close/>
              </a:path>
            </a:pathLst>
          </a:custGeom>
          <a:solidFill>
            <a:srgbClr val="FFFFFF"/>
          </a:solidFill>
          <a:ln w="17689" cap="flat">
            <a:noFill/>
            <a:prstDash val="solid"/>
            <a:miter/>
          </a:ln>
        </p:spPr>
        <p:txBody>
          <a:bodyPr rtlCol="0" anchor="ctr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42" name="任意多边形: 形状 162"/>
          <p:cNvSpPr/>
          <p:nvPr>
            <p:custDataLst>
              <p:tags r:id="rId20"/>
            </p:custDataLst>
          </p:nvPr>
        </p:nvSpPr>
        <p:spPr>
          <a:xfrm>
            <a:off x="9260840" y="754380"/>
            <a:ext cx="425450" cy="289560"/>
          </a:xfrm>
          <a:custGeom>
            <a:gdLst>
              <a:gd name="connsiteX0" fmla="*/ 475947 w 931373"/>
              <a:gd name="connsiteY0" fmla="*/ 634274 h 634273"/>
              <a:gd name="connsiteX1" fmla="*/ 472405 w 931373"/>
              <a:gd name="connsiteY1" fmla="*/ 634274 h 634273"/>
              <a:gd name="connsiteX2" fmla="*/ 91690 w 931373"/>
              <a:gd name="connsiteY2" fmla="*/ 437719 h 634273"/>
              <a:gd name="connsiteX3" fmla="*/ 22630 w 931373"/>
              <a:gd name="connsiteY3" fmla="*/ 12735 h 634273"/>
              <a:gd name="connsiteX4" fmla="*/ 43879 w 931373"/>
              <a:gd name="connsiteY4" fmla="*/ 339 h 634273"/>
              <a:gd name="connsiteX5" fmla="*/ 918639 w 931373"/>
              <a:gd name="connsiteY5" fmla="*/ 269496 h 634273"/>
              <a:gd name="connsiteX6" fmla="*/ 931034 w 931373"/>
              <a:gd name="connsiteY6" fmla="*/ 290745 h 634273"/>
              <a:gd name="connsiteX7" fmla="*/ 475947 w 931373"/>
              <a:gd name="connsiteY7" fmla="*/ 634274 h 634273"/>
              <a:gd name="connsiteX8" fmla="*/ 50963 w 931373"/>
              <a:gd name="connsiteY8" fmla="*/ 39296 h 634273"/>
              <a:gd name="connsiteX9" fmla="*/ 120022 w 931373"/>
              <a:gd name="connsiteY9" fmla="*/ 416470 h 634273"/>
              <a:gd name="connsiteX10" fmla="*/ 472405 w 931373"/>
              <a:gd name="connsiteY10" fmla="*/ 597088 h 634273"/>
              <a:gd name="connsiteX11" fmla="*/ 475947 w 931373"/>
              <a:gd name="connsiteY11" fmla="*/ 597088 h 634273"/>
              <a:gd name="connsiteX12" fmla="*/ 892077 w 931373"/>
              <a:gd name="connsiteY12" fmla="*/ 297828 h 634273"/>
              <a:gd name="connsiteX13" fmla="*/ 50963 w 931373"/>
              <a:gd name="connsiteY13" fmla="*/ 39296 h 6342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1373" h="634273">
                <a:moveTo>
                  <a:pt x="475947" y="634274"/>
                </a:moveTo>
                <a:cubicBezTo>
                  <a:pt x="474176" y="634274"/>
                  <a:pt x="474176" y="634274"/>
                  <a:pt x="472405" y="634274"/>
                </a:cubicBezTo>
                <a:cubicBezTo>
                  <a:pt x="320119" y="632503"/>
                  <a:pt x="181999" y="561673"/>
                  <a:pt x="91690" y="437719"/>
                </a:cubicBezTo>
                <a:cubicBezTo>
                  <a:pt x="1381" y="313765"/>
                  <a:pt x="-23410" y="157938"/>
                  <a:pt x="22630" y="12735"/>
                </a:cubicBezTo>
                <a:cubicBezTo>
                  <a:pt x="26172" y="3881"/>
                  <a:pt x="35026" y="-1432"/>
                  <a:pt x="43879" y="339"/>
                </a:cubicBezTo>
                <a:lnTo>
                  <a:pt x="918639" y="269496"/>
                </a:lnTo>
                <a:cubicBezTo>
                  <a:pt x="927492" y="273037"/>
                  <a:pt x="932805" y="281891"/>
                  <a:pt x="931034" y="290745"/>
                </a:cubicBezTo>
                <a:cubicBezTo>
                  <a:pt x="872599" y="492613"/>
                  <a:pt x="684897" y="634274"/>
                  <a:pt x="475947" y="634274"/>
                </a:cubicBezTo>
                <a:close/>
                <a:moveTo>
                  <a:pt x="50963" y="39296"/>
                </a:moveTo>
                <a:cubicBezTo>
                  <a:pt x="15547" y="170333"/>
                  <a:pt x="40338" y="306682"/>
                  <a:pt x="120022" y="416470"/>
                </a:cubicBezTo>
                <a:cubicBezTo>
                  <a:pt x="203249" y="531569"/>
                  <a:pt x="330744" y="597088"/>
                  <a:pt x="472405" y="597088"/>
                </a:cubicBezTo>
                <a:cubicBezTo>
                  <a:pt x="474176" y="597088"/>
                  <a:pt x="474176" y="597088"/>
                  <a:pt x="475947" y="597088"/>
                </a:cubicBezTo>
                <a:cubicBezTo>
                  <a:pt x="663648" y="597088"/>
                  <a:pt x="831871" y="474905"/>
                  <a:pt x="892077" y="297828"/>
                </a:cubicBezTo>
                <a:lnTo>
                  <a:pt x="50963" y="39296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44" name="标题"/>
          <p:cNvSpPr txBox="1">
            <a:spLocks noGrp="1"/>
          </p:cNvSpPr>
          <p:nvPr>
            <p:ph type="title" idx="2"/>
            <p:custDataLst>
              <p:tags r:id="rId21"/>
            </p:custDataLst>
          </p:nvPr>
        </p:nvSpPr>
        <p:spPr>
          <a:xfrm>
            <a:off x="608400" y="21914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246" name="正文"/>
          <p:cNvSpPr txBox="1">
            <a:spLocks noGrp="1"/>
          </p:cNvSpPr>
          <p:nvPr>
            <p:ph idx="1"/>
            <p:custDataLst>
              <p:tags r:id="rId22"/>
            </p:custDataLst>
          </p:nvPr>
        </p:nvSpPr>
        <p:spPr>
          <a:xfrm>
            <a:off x="831850" y="1502410"/>
            <a:ext cx="10542270" cy="47542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248" name="日期占位符 3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50" name="页脚占位符 4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52" name="灯片编号占位符 5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254" name="矩形 8"/>
          <p:cNvSpPr/>
          <p:nvPr>
            <p:custDataLst>
              <p:tags r:id="rId1"/>
            </p:custDataLst>
          </p:nvPr>
        </p:nvSpPr>
        <p:spPr>
          <a:xfrm>
            <a:off x="0" y="-635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矩形 7"/>
          <p:cNvSpPr/>
          <p:nvPr>
            <p:custDataLst>
              <p:tags r:id="rId2"/>
            </p:custDataLst>
          </p:nvPr>
        </p:nvSpPr>
        <p:spPr>
          <a:xfrm>
            <a:off x="5069205" y="-8890"/>
            <a:ext cx="2705100" cy="2584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 fontScale="7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257" name="图片 3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30395" t="23896" r="36521" b="53239"/>
          <a:stretch>
            <a:fillRect/>
          </a:stretch>
        </p:blipFill>
        <p:spPr>
          <a:xfrm>
            <a:off x="7756525" y="3773805"/>
            <a:ext cx="4435475" cy="3084195"/>
          </a:xfrm>
          <a:custGeom>
            <a:gdLst>
              <a:gd name="connsiteX0" fmla="*/ 0 w 4435642"/>
              <a:gd name="connsiteY0" fmla="*/ 0 h 3084093"/>
              <a:gd name="connsiteX1" fmla="*/ 4435642 w 4435642"/>
              <a:gd name="connsiteY1" fmla="*/ 0 h 3084093"/>
              <a:gd name="connsiteX2" fmla="*/ 4435642 w 4435642"/>
              <a:gd name="connsiteY2" fmla="*/ 3084093 h 3084093"/>
              <a:gd name="connsiteX3" fmla="*/ 0 w 4435642"/>
              <a:gd name="connsiteY3" fmla="*/ 3084093 h 30840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5642" h="3084093">
                <a:moveTo>
                  <a:pt x="0" y="0"/>
                </a:moveTo>
                <a:lnTo>
                  <a:pt x="4435642" y="0"/>
                </a:lnTo>
                <a:lnTo>
                  <a:pt x="4435642" y="3084093"/>
                </a:lnTo>
                <a:lnTo>
                  <a:pt x="0" y="3084093"/>
                </a:lnTo>
                <a:close/>
              </a:path>
            </a:pathLst>
          </a:custGeom>
        </p:spPr>
      </p:pic>
      <p:pic>
        <p:nvPicPr>
          <p:cNvPr id="2097259" name="图片 5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048250" y="635"/>
            <a:ext cx="36830" cy="6877050"/>
          </a:xfrm>
          <a:prstGeom prst="rect">
            <a:avLst/>
          </a:prstGeom>
        </p:spPr>
      </p:pic>
      <p:pic>
        <p:nvPicPr>
          <p:cNvPr id="2097261" name="图片 14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"/>
          <a:srcRect l="30395" t="23896" r="31909" b="25259"/>
          <a:stretch>
            <a:fillRect/>
          </a:stretch>
        </p:blipFill>
        <p:spPr>
          <a:xfrm>
            <a:off x="0" y="0"/>
            <a:ext cx="5053965" cy="6858000"/>
          </a:xfrm>
          <a:prstGeom prst="rect">
            <a:avLst/>
          </a:prstGeom>
        </p:spPr>
      </p:pic>
      <p:pic>
        <p:nvPicPr>
          <p:cNvPr id="2097263" name="图片 14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745730" y="1270"/>
            <a:ext cx="36830" cy="6877050"/>
          </a:xfrm>
          <a:prstGeom prst="rect">
            <a:avLst/>
          </a:prstGeom>
        </p:spPr>
      </p:pic>
      <p:sp>
        <p:nvSpPr>
          <p:cNvPr id="1049258" name="矩形 69"/>
          <p:cNvSpPr/>
          <p:nvPr>
            <p:custDataLst>
              <p:tags r:id="rId9"/>
            </p:custDataLst>
          </p:nvPr>
        </p:nvSpPr>
        <p:spPr>
          <a:xfrm>
            <a:off x="635" y="6120765"/>
            <a:ext cx="9979025" cy="746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cxnSp>
        <p:nvCxnSpPr>
          <p:cNvPr id="3145769" name="直接连接符 71"/>
          <p:cNvCxnSpPr/>
          <p:nvPr>
            <p:custDataLst>
              <p:tags r:id="rId10"/>
            </p:custDataLst>
          </p:nvPr>
        </p:nvCxnSpPr>
        <p:spPr>
          <a:xfrm>
            <a:off x="0" y="6129655"/>
            <a:ext cx="1000379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71" name="直接连接符 72"/>
          <p:cNvCxnSpPr/>
          <p:nvPr>
            <p:custDataLst>
              <p:tags r:id="rId11"/>
            </p:custDataLst>
          </p:nvPr>
        </p:nvCxnSpPr>
        <p:spPr>
          <a:xfrm flipH="1">
            <a:off x="9987280" y="6127750"/>
            <a:ext cx="0" cy="73533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097265" name="图片 32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"/>
          <a:srcRect t="35067"/>
          <a:stretch>
            <a:fillRect/>
          </a:stretch>
        </p:blipFill>
        <p:spPr>
          <a:xfrm rot="5400000">
            <a:off x="9940925" y="1543685"/>
            <a:ext cx="36830" cy="4465320"/>
          </a:xfrm>
          <a:custGeom>
            <a:gdLst>
              <a:gd name="connsiteX0" fmla="*/ 0 w 36579"/>
              <a:gd name="connsiteY0" fmla="*/ 4465351 h 4465351"/>
              <a:gd name="connsiteX1" fmla="*/ 0 w 36579"/>
              <a:gd name="connsiteY1" fmla="*/ 0 h 4465351"/>
              <a:gd name="connsiteX2" fmla="*/ 36579 w 36579"/>
              <a:gd name="connsiteY2" fmla="*/ 0 h 4465351"/>
              <a:gd name="connsiteX3" fmla="*/ 36579 w 36579"/>
              <a:gd name="connsiteY3" fmla="*/ 4465351 h 4465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9" h="4465351">
                <a:moveTo>
                  <a:pt x="0" y="4465351"/>
                </a:moveTo>
                <a:lnTo>
                  <a:pt x="0" y="0"/>
                </a:lnTo>
                <a:lnTo>
                  <a:pt x="36579" y="0"/>
                </a:lnTo>
                <a:lnTo>
                  <a:pt x="36579" y="4465351"/>
                </a:lnTo>
                <a:close/>
              </a:path>
            </a:pathLst>
          </a:custGeom>
        </p:spPr>
      </p:pic>
      <p:sp>
        <p:nvSpPr>
          <p:cNvPr id="1049260" name="矩形 142"/>
          <p:cNvSpPr/>
          <p:nvPr>
            <p:custDataLst>
              <p:tags r:id="rId13"/>
            </p:custDataLst>
          </p:nvPr>
        </p:nvSpPr>
        <p:spPr>
          <a:xfrm>
            <a:off x="415925" y="431165"/>
            <a:ext cx="11321415" cy="6075680"/>
          </a:xfrm>
          <a:prstGeom prst="rect">
            <a:avLst/>
          </a:pr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62" name="矩形 101"/>
          <p:cNvSpPr/>
          <p:nvPr>
            <p:custDataLst>
              <p:tags r:id="rId14"/>
            </p:custDataLst>
          </p:nvPr>
        </p:nvSpPr>
        <p:spPr>
          <a:xfrm>
            <a:off x="396875" y="347980"/>
            <a:ext cx="9217025" cy="1076960"/>
          </a:xfrm>
          <a:prstGeom prst="rect">
            <a:avLst/>
          </a:prstGeom>
          <a:solidFill>
            <a:schemeClr val="tx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64" name="矩形 102"/>
          <p:cNvSpPr/>
          <p:nvPr>
            <p:custDataLst>
              <p:tags r:id="rId15"/>
            </p:custDataLst>
          </p:nvPr>
        </p:nvSpPr>
        <p:spPr>
          <a:xfrm>
            <a:off x="396875" y="168275"/>
            <a:ext cx="9100185" cy="107696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66" name="任意多边形: 形状 156"/>
          <p:cNvSpPr/>
          <p:nvPr>
            <p:custDataLst>
              <p:tags r:id="rId16"/>
            </p:custDataLst>
          </p:nvPr>
        </p:nvSpPr>
        <p:spPr>
          <a:xfrm>
            <a:off x="9095740" y="384810"/>
            <a:ext cx="791210" cy="794385"/>
          </a:xfrm>
          <a:custGeom>
            <a:gdLst>
              <a:gd name="connsiteX0" fmla="*/ 1731811 w 1731810"/>
              <a:gd name="connsiteY0" fmla="*/ 869447 h 1738893"/>
              <a:gd name="connsiteX1" fmla="*/ 865905 w 1731810"/>
              <a:gd name="connsiteY1" fmla="*/ 1738894 h 1738893"/>
              <a:gd name="connsiteX2" fmla="*/ 0 w 1731810"/>
              <a:gd name="connsiteY2" fmla="*/ 869447 h 1738893"/>
              <a:gd name="connsiteX3" fmla="*/ 865905 w 1731810"/>
              <a:gd name="connsiteY3" fmla="*/ 0 h 1738893"/>
              <a:gd name="connsiteX4" fmla="*/ 1731811 w 1731810"/>
              <a:gd name="connsiteY4" fmla="*/ 869447 h 173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1810" h="1738893">
                <a:moveTo>
                  <a:pt x="1731811" y="869447"/>
                </a:moveTo>
                <a:cubicBezTo>
                  <a:pt x="1731811" y="1349629"/>
                  <a:pt x="1344132" y="1738894"/>
                  <a:pt x="865905" y="1738894"/>
                </a:cubicBezTo>
                <a:cubicBezTo>
                  <a:pt x="387679" y="1738894"/>
                  <a:pt x="0" y="1349629"/>
                  <a:pt x="0" y="869447"/>
                </a:cubicBezTo>
                <a:cubicBezTo>
                  <a:pt x="0" y="389265"/>
                  <a:pt x="387679" y="0"/>
                  <a:pt x="865905" y="0"/>
                </a:cubicBezTo>
                <a:cubicBezTo>
                  <a:pt x="1344132" y="0"/>
                  <a:pt x="1731811" y="389265"/>
                  <a:pt x="1731811" y="869447"/>
                </a:cubicBezTo>
                <a:close/>
              </a:path>
            </a:pathLst>
          </a:custGeom>
          <a:solidFill>
            <a:schemeClr val="accent4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68" name="任意多边形: 形状 158"/>
          <p:cNvSpPr/>
          <p:nvPr>
            <p:custDataLst>
              <p:tags r:id="rId17"/>
            </p:custDataLst>
          </p:nvPr>
        </p:nvSpPr>
        <p:spPr>
          <a:xfrm>
            <a:off x="9571990" y="601345"/>
            <a:ext cx="201930" cy="199390"/>
          </a:xfrm>
          <a:custGeom>
            <a:gdLst>
              <a:gd name="connsiteX0" fmla="*/ 113052 w 442150"/>
              <a:gd name="connsiteY0" fmla="*/ 3728 h 435795"/>
              <a:gd name="connsiteX1" fmla="*/ 213986 w 442150"/>
              <a:gd name="connsiteY1" fmla="*/ 23206 h 435795"/>
              <a:gd name="connsiteX2" fmla="*/ 260026 w 442150"/>
              <a:gd name="connsiteY2" fmla="*/ 86954 h 435795"/>
              <a:gd name="connsiteX3" fmla="*/ 267109 w 442150"/>
              <a:gd name="connsiteY3" fmla="*/ 129452 h 435795"/>
              <a:gd name="connsiteX4" fmla="*/ 309608 w 442150"/>
              <a:gd name="connsiteY4" fmla="*/ 120599 h 435795"/>
              <a:gd name="connsiteX5" fmla="*/ 385751 w 442150"/>
              <a:gd name="connsiteY5" fmla="*/ 141848 h 435795"/>
              <a:gd name="connsiteX6" fmla="*/ 440644 w 442150"/>
              <a:gd name="connsiteY6" fmla="*/ 228615 h 435795"/>
              <a:gd name="connsiteX7" fmla="*/ 415854 w 442150"/>
              <a:gd name="connsiteY7" fmla="*/ 333091 h 435795"/>
              <a:gd name="connsiteX8" fmla="*/ 313149 w 442150"/>
              <a:gd name="connsiteY8" fmla="*/ 402151 h 435795"/>
              <a:gd name="connsiteX9" fmla="*/ 155551 w 442150"/>
              <a:gd name="connsiteY9" fmla="*/ 426941 h 435795"/>
              <a:gd name="connsiteX10" fmla="*/ 84720 w 442150"/>
              <a:gd name="connsiteY10" fmla="*/ 435795 h 435795"/>
              <a:gd name="connsiteX11" fmla="*/ 65242 w 442150"/>
              <a:gd name="connsiteY11" fmla="*/ 430483 h 435795"/>
              <a:gd name="connsiteX12" fmla="*/ 54617 w 442150"/>
              <a:gd name="connsiteY12" fmla="*/ 414546 h 435795"/>
              <a:gd name="connsiteX13" fmla="*/ 36909 w 442150"/>
              <a:gd name="connsiteY13" fmla="*/ 345486 h 435795"/>
              <a:gd name="connsiteX14" fmla="*/ 1494 w 442150"/>
              <a:gd name="connsiteY14" fmla="*/ 187888 h 435795"/>
              <a:gd name="connsiteX15" fmla="*/ 28056 w 442150"/>
              <a:gd name="connsiteY15" fmla="*/ 65705 h 435795"/>
              <a:gd name="connsiteX16" fmla="*/ 113052 w 442150"/>
              <a:gd name="connsiteY16" fmla="*/ 3728 h 435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2150" h="435795">
                <a:moveTo>
                  <a:pt x="113052" y="3728"/>
                </a:moveTo>
                <a:cubicBezTo>
                  <a:pt x="148468" y="-5126"/>
                  <a:pt x="183883" y="1957"/>
                  <a:pt x="213986" y="23206"/>
                </a:cubicBezTo>
                <a:cubicBezTo>
                  <a:pt x="237006" y="39143"/>
                  <a:pt x="252943" y="60393"/>
                  <a:pt x="260026" y="86954"/>
                </a:cubicBezTo>
                <a:cubicBezTo>
                  <a:pt x="263568" y="101120"/>
                  <a:pt x="267109" y="115286"/>
                  <a:pt x="267109" y="129452"/>
                </a:cubicBezTo>
                <a:cubicBezTo>
                  <a:pt x="281275" y="124140"/>
                  <a:pt x="295441" y="120599"/>
                  <a:pt x="309608" y="120599"/>
                </a:cubicBezTo>
                <a:cubicBezTo>
                  <a:pt x="337940" y="118828"/>
                  <a:pt x="362731" y="125911"/>
                  <a:pt x="385751" y="141848"/>
                </a:cubicBezTo>
                <a:cubicBezTo>
                  <a:pt x="415854" y="163097"/>
                  <a:pt x="435332" y="193200"/>
                  <a:pt x="440644" y="228615"/>
                </a:cubicBezTo>
                <a:cubicBezTo>
                  <a:pt x="445957" y="264031"/>
                  <a:pt x="437103" y="301217"/>
                  <a:pt x="415854" y="333091"/>
                </a:cubicBezTo>
                <a:cubicBezTo>
                  <a:pt x="392834" y="366735"/>
                  <a:pt x="360960" y="387985"/>
                  <a:pt x="313149" y="402151"/>
                </a:cubicBezTo>
                <a:cubicBezTo>
                  <a:pt x="270651" y="414546"/>
                  <a:pt x="217528" y="421629"/>
                  <a:pt x="155551" y="426941"/>
                </a:cubicBezTo>
                <a:cubicBezTo>
                  <a:pt x="134302" y="428712"/>
                  <a:pt x="111282" y="432254"/>
                  <a:pt x="84720" y="435795"/>
                </a:cubicBezTo>
                <a:cubicBezTo>
                  <a:pt x="77637" y="435795"/>
                  <a:pt x="70554" y="435795"/>
                  <a:pt x="65242" y="430483"/>
                </a:cubicBezTo>
                <a:cubicBezTo>
                  <a:pt x="59929" y="426941"/>
                  <a:pt x="56388" y="421629"/>
                  <a:pt x="54617" y="414546"/>
                </a:cubicBezTo>
                <a:cubicBezTo>
                  <a:pt x="47534" y="389755"/>
                  <a:pt x="42222" y="366735"/>
                  <a:pt x="36909" y="345486"/>
                </a:cubicBezTo>
                <a:cubicBezTo>
                  <a:pt x="20973" y="285280"/>
                  <a:pt x="6806" y="232157"/>
                  <a:pt x="1494" y="187888"/>
                </a:cubicBezTo>
                <a:cubicBezTo>
                  <a:pt x="-3818" y="138306"/>
                  <a:pt x="5036" y="99349"/>
                  <a:pt x="28056" y="65705"/>
                </a:cubicBezTo>
                <a:cubicBezTo>
                  <a:pt x="47534" y="33831"/>
                  <a:pt x="77637" y="12582"/>
                  <a:pt x="113052" y="3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70" name="任意多边形: 形状 159"/>
          <p:cNvSpPr/>
          <p:nvPr>
            <p:custDataLst>
              <p:tags r:id="rId18"/>
            </p:custDataLst>
          </p:nvPr>
        </p:nvSpPr>
        <p:spPr>
          <a:xfrm>
            <a:off x="9281160" y="541020"/>
            <a:ext cx="213995" cy="192405"/>
          </a:xfrm>
          <a:custGeom>
            <a:gdLst>
              <a:gd name="connsiteX0" fmla="*/ 433838 w 468023"/>
              <a:gd name="connsiteY0" fmla="*/ 40728 h 421442"/>
              <a:gd name="connsiteX1" fmla="*/ 339987 w 468023"/>
              <a:gd name="connsiteY1" fmla="*/ 0 h 421442"/>
              <a:gd name="connsiteX2" fmla="*/ 265615 w 468023"/>
              <a:gd name="connsiteY2" fmla="*/ 26562 h 421442"/>
              <a:gd name="connsiteX3" fmla="*/ 235512 w 468023"/>
              <a:gd name="connsiteY3" fmla="*/ 58435 h 421442"/>
              <a:gd name="connsiteX4" fmla="*/ 205409 w 468023"/>
              <a:gd name="connsiteY4" fmla="*/ 26562 h 421442"/>
              <a:gd name="connsiteX5" fmla="*/ 131037 w 468023"/>
              <a:gd name="connsiteY5" fmla="*/ 1771 h 421442"/>
              <a:gd name="connsiteX6" fmla="*/ 37186 w 468023"/>
              <a:gd name="connsiteY6" fmla="*/ 42498 h 421442"/>
              <a:gd name="connsiteX7" fmla="*/ 0 w 468023"/>
              <a:gd name="connsiteY7" fmla="*/ 143432 h 421442"/>
              <a:gd name="connsiteX8" fmla="*/ 46040 w 468023"/>
              <a:gd name="connsiteY8" fmla="*/ 258532 h 421442"/>
              <a:gd name="connsiteX9" fmla="*/ 162911 w 468023"/>
              <a:gd name="connsiteY9" fmla="*/ 368320 h 421442"/>
              <a:gd name="connsiteX10" fmla="*/ 216034 w 468023"/>
              <a:gd name="connsiteY10" fmla="*/ 414360 h 421442"/>
              <a:gd name="connsiteX11" fmla="*/ 233741 w 468023"/>
              <a:gd name="connsiteY11" fmla="*/ 421443 h 421442"/>
              <a:gd name="connsiteX12" fmla="*/ 251449 w 468023"/>
              <a:gd name="connsiteY12" fmla="*/ 414360 h 421442"/>
              <a:gd name="connsiteX13" fmla="*/ 304572 w 468023"/>
              <a:gd name="connsiteY13" fmla="*/ 368320 h 421442"/>
              <a:gd name="connsiteX14" fmla="*/ 421443 w 468023"/>
              <a:gd name="connsiteY14" fmla="*/ 256761 h 421442"/>
              <a:gd name="connsiteX15" fmla="*/ 467483 w 468023"/>
              <a:gd name="connsiteY15" fmla="*/ 141661 h 421442"/>
              <a:gd name="connsiteX16" fmla="*/ 433838 w 468023"/>
              <a:gd name="connsiteY16" fmla="*/ 40728 h 4214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8023" h="421442">
                <a:moveTo>
                  <a:pt x="433838" y="40728"/>
                </a:moveTo>
                <a:cubicBezTo>
                  <a:pt x="409047" y="14166"/>
                  <a:pt x="375403" y="0"/>
                  <a:pt x="339987" y="0"/>
                </a:cubicBezTo>
                <a:cubicBezTo>
                  <a:pt x="313426" y="0"/>
                  <a:pt x="288635" y="8854"/>
                  <a:pt x="265615" y="26562"/>
                </a:cubicBezTo>
                <a:cubicBezTo>
                  <a:pt x="254990" y="35415"/>
                  <a:pt x="244366" y="46040"/>
                  <a:pt x="235512" y="58435"/>
                </a:cubicBezTo>
                <a:cubicBezTo>
                  <a:pt x="226658" y="46040"/>
                  <a:pt x="216034" y="35415"/>
                  <a:pt x="205409" y="26562"/>
                </a:cubicBezTo>
                <a:cubicBezTo>
                  <a:pt x="184160" y="8854"/>
                  <a:pt x="159369" y="1771"/>
                  <a:pt x="131037" y="1771"/>
                </a:cubicBezTo>
                <a:cubicBezTo>
                  <a:pt x="93851" y="1771"/>
                  <a:pt x="61977" y="15937"/>
                  <a:pt x="37186" y="42498"/>
                </a:cubicBezTo>
                <a:cubicBezTo>
                  <a:pt x="12395" y="69060"/>
                  <a:pt x="0" y="104475"/>
                  <a:pt x="0" y="143432"/>
                </a:cubicBezTo>
                <a:cubicBezTo>
                  <a:pt x="0" y="184160"/>
                  <a:pt x="14166" y="219575"/>
                  <a:pt x="46040" y="258532"/>
                </a:cubicBezTo>
                <a:cubicBezTo>
                  <a:pt x="74372" y="293947"/>
                  <a:pt x="115100" y="327592"/>
                  <a:pt x="162911" y="368320"/>
                </a:cubicBezTo>
                <a:cubicBezTo>
                  <a:pt x="178848" y="382486"/>
                  <a:pt x="196555" y="398423"/>
                  <a:pt x="216034" y="414360"/>
                </a:cubicBezTo>
                <a:cubicBezTo>
                  <a:pt x="221346" y="417901"/>
                  <a:pt x="226658" y="421443"/>
                  <a:pt x="233741" y="421443"/>
                </a:cubicBezTo>
                <a:cubicBezTo>
                  <a:pt x="240824" y="421443"/>
                  <a:pt x="246137" y="419672"/>
                  <a:pt x="251449" y="414360"/>
                </a:cubicBezTo>
                <a:cubicBezTo>
                  <a:pt x="270927" y="396652"/>
                  <a:pt x="288635" y="382486"/>
                  <a:pt x="304572" y="368320"/>
                </a:cubicBezTo>
                <a:cubicBezTo>
                  <a:pt x="352383" y="327592"/>
                  <a:pt x="393110" y="292177"/>
                  <a:pt x="421443" y="256761"/>
                </a:cubicBezTo>
                <a:cubicBezTo>
                  <a:pt x="453316" y="217804"/>
                  <a:pt x="467483" y="180618"/>
                  <a:pt x="467483" y="141661"/>
                </a:cubicBezTo>
                <a:cubicBezTo>
                  <a:pt x="471024" y="102705"/>
                  <a:pt x="456858" y="65518"/>
                  <a:pt x="433838" y="40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72" name="任意多边形: 形状 161"/>
          <p:cNvSpPr/>
          <p:nvPr>
            <p:custDataLst>
              <p:tags r:id="rId19"/>
            </p:custDataLst>
          </p:nvPr>
        </p:nvSpPr>
        <p:spPr>
          <a:xfrm>
            <a:off x="9268460" y="762635"/>
            <a:ext cx="409575" cy="273050"/>
          </a:xfrm>
          <a:custGeom>
            <a:gdLst>
              <a:gd name="connsiteX0" fmla="*/ 22020 w 896779"/>
              <a:gd name="connsiteY0" fmla="*/ 0 h 598535"/>
              <a:gd name="connsiteX1" fmla="*/ 454087 w 896779"/>
              <a:gd name="connsiteY1" fmla="*/ 598519 h 598535"/>
              <a:gd name="connsiteX2" fmla="*/ 896779 w 896779"/>
              <a:gd name="connsiteY2" fmla="*/ 269157 h 598535"/>
              <a:gd name="connsiteX3" fmla="*/ 22020 w 896779"/>
              <a:gd name="connsiteY3" fmla="*/ 0 h 5985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779" h="598535">
                <a:moveTo>
                  <a:pt x="22020" y="0"/>
                </a:moveTo>
                <a:cubicBezTo>
                  <a:pt x="-71831" y="293947"/>
                  <a:pt x="145974" y="594978"/>
                  <a:pt x="454087" y="598519"/>
                </a:cubicBezTo>
                <a:cubicBezTo>
                  <a:pt x="663038" y="600290"/>
                  <a:pt x="840115" y="460399"/>
                  <a:pt x="896779" y="269157"/>
                </a:cubicBezTo>
                <a:lnTo>
                  <a:pt x="22020" y="0"/>
                </a:lnTo>
                <a:close/>
              </a:path>
            </a:pathLst>
          </a:custGeom>
          <a:solidFill>
            <a:srgbClr val="FFFFFF"/>
          </a:solidFill>
          <a:ln w="17689" cap="flat">
            <a:noFill/>
            <a:prstDash val="solid"/>
            <a:miter/>
          </a:ln>
        </p:spPr>
        <p:txBody>
          <a:bodyPr rtlCol="0" anchor="ctr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74" name="任意多边形: 形状 162"/>
          <p:cNvSpPr/>
          <p:nvPr>
            <p:custDataLst>
              <p:tags r:id="rId20"/>
            </p:custDataLst>
          </p:nvPr>
        </p:nvSpPr>
        <p:spPr>
          <a:xfrm>
            <a:off x="9260840" y="754380"/>
            <a:ext cx="425450" cy="289560"/>
          </a:xfrm>
          <a:custGeom>
            <a:gdLst>
              <a:gd name="connsiteX0" fmla="*/ 475947 w 931373"/>
              <a:gd name="connsiteY0" fmla="*/ 634274 h 634273"/>
              <a:gd name="connsiteX1" fmla="*/ 472405 w 931373"/>
              <a:gd name="connsiteY1" fmla="*/ 634274 h 634273"/>
              <a:gd name="connsiteX2" fmla="*/ 91690 w 931373"/>
              <a:gd name="connsiteY2" fmla="*/ 437719 h 634273"/>
              <a:gd name="connsiteX3" fmla="*/ 22630 w 931373"/>
              <a:gd name="connsiteY3" fmla="*/ 12735 h 634273"/>
              <a:gd name="connsiteX4" fmla="*/ 43879 w 931373"/>
              <a:gd name="connsiteY4" fmla="*/ 339 h 634273"/>
              <a:gd name="connsiteX5" fmla="*/ 918639 w 931373"/>
              <a:gd name="connsiteY5" fmla="*/ 269496 h 634273"/>
              <a:gd name="connsiteX6" fmla="*/ 931034 w 931373"/>
              <a:gd name="connsiteY6" fmla="*/ 290745 h 634273"/>
              <a:gd name="connsiteX7" fmla="*/ 475947 w 931373"/>
              <a:gd name="connsiteY7" fmla="*/ 634274 h 634273"/>
              <a:gd name="connsiteX8" fmla="*/ 50963 w 931373"/>
              <a:gd name="connsiteY8" fmla="*/ 39296 h 634273"/>
              <a:gd name="connsiteX9" fmla="*/ 120022 w 931373"/>
              <a:gd name="connsiteY9" fmla="*/ 416470 h 634273"/>
              <a:gd name="connsiteX10" fmla="*/ 472405 w 931373"/>
              <a:gd name="connsiteY10" fmla="*/ 597088 h 634273"/>
              <a:gd name="connsiteX11" fmla="*/ 475947 w 931373"/>
              <a:gd name="connsiteY11" fmla="*/ 597088 h 634273"/>
              <a:gd name="connsiteX12" fmla="*/ 892077 w 931373"/>
              <a:gd name="connsiteY12" fmla="*/ 297828 h 634273"/>
              <a:gd name="connsiteX13" fmla="*/ 50963 w 931373"/>
              <a:gd name="connsiteY13" fmla="*/ 39296 h 6342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1373" h="634273">
                <a:moveTo>
                  <a:pt x="475947" y="634274"/>
                </a:moveTo>
                <a:cubicBezTo>
                  <a:pt x="474176" y="634274"/>
                  <a:pt x="474176" y="634274"/>
                  <a:pt x="472405" y="634274"/>
                </a:cubicBezTo>
                <a:cubicBezTo>
                  <a:pt x="320119" y="632503"/>
                  <a:pt x="181999" y="561673"/>
                  <a:pt x="91690" y="437719"/>
                </a:cubicBezTo>
                <a:cubicBezTo>
                  <a:pt x="1381" y="313765"/>
                  <a:pt x="-23410" y="157938"/>
                  <a:pt x="22630" y="12735"/>
                </a:cubicBezTo>
                <a:cubicBezTo>
                  <a:pt x="26172" y="3881"/>
                  <a:pt x="35026" y="-1432"/>
                  <a:pt x="43879" y="339"/>
                </a:cubicBezTo>
                <a:lnTo>
                  <a:pt x="918639" y="269496"/>
                </a:lnTo>
                <a:cubicBezTo>
                  <a:pt x="927492" y="273037"/>
                  <a:pt x="932805" y="281891"/>
                  <a:pt x="931034" y="290745"/>
                </a:cubicBezTo>
                <a:cubicBezTo>
                  <a:pt x="872599" y="492613"/>
                  <a:pt x="684897" y="634274"/>
                  <a:pt x="475947" y="634274"/>
                </a:cubicBezTo>
                <a:close/>
                <a:moveTo>
                  <a:pt x="50963" y="39296"/>
                </a:moveTo>
                <a:cubicBezTo>
                  <a:pt x="15547" y="170333"/>
                  <a:pt x="40338" y="306682"/>
                  <a:pt x="120022" y="416470"/>
                </a:cubicBezTo>
                <a:cubicBezTo>
                  <a:pt x="203249" y="531569"/>
                  <a:pt x="330744" y="597088"/>
                  <a:pt x="472405" y="597088"/>
                </a:cubicBezTo>
                <a:cubicBezTo>
                  <a:pt x="474176" y="597088"/>
                  <a:pt x="474176" y="597088"/>
                  <a:pt x="475947" y="597088"/>
                </a:cubicBezTo>
                <a:cubicBezTo>
                  <a:pt x="663648" y="597088"/>
                  <a:pt x="831871" y="474905"/>
                  <a:pt x="892077" y="297828"/>
                </a:cubicBezTo>
                <a:lnTo>
                  <a:pt x="50963" y="39296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76" name="标题"/>
          <p:cNvSpPr txBox="1">
            <a:spLocks noGrp="1"/>
          </p:cNvSpPr>
          <p:nvPr>
            <p:ph type="title" idx="2"/>
            <p:custDataLst>
              <p:tags r:id="rId21"/>
            </p:custDataLst>
          </p:nvPr>
        </p:nvSpPr>
        <p:spPr>
          <a:xfrm>
            <a:off x="608400" y="21914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278" name="副标题"/>
          <p:cNvSpPr txBox="1">
            <a:spLocks noGrp="1"/>
          </p:cNvSpPr>
          <p:nvPr>
            <p:ph type="body" idx="1" hasCustomPrompt="1"/>
            <p:custDataLst>
              <p:tags r:id="rId22"/>
            </p:custDataLst>
          </p:nvPr>
        </p:nvSpPr>
        <p:spPr>
          <a:xfrm>
            <a:off x="618490" y="851535"/>
            <a:ext cx="10968990" cy="5416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280" name="日期占位符 2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82" name="页脚占位符 3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84" name="灯片编号占位符 4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286" name="矩形 21"/>
          <p:cNvSpPr/>
          <p:nvPr>
            <p:custDataLst>
              <p:tags r:id="rId1"/>
            </p:custDataLst>
          </p:nvPr>
        </p:nvSpPr>
        <p:spPr>
          <a:xfrm>
            <a:off x="0" y="-635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267" name="图片 3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30395" t="23896" r="36521" b="53239"/>
          <a:stretch>
            <a:fillRect/>
          </a:stretch>
        </p:blipFill>
        <p:spPr>
          <a:xfrm>
            <a:off x="7756525" y="3773805"/>
            <a:ext cx="4435475" cy="3084195"/>
          </a:xfrm>
          <a:custGeom>
            <a:gdLst>
              <a:gd name="connsiteX0" fmla="*/ 0 w 4435642"/>
              <a:gd name="connsiteY0" fmla="*/ 0 h 3084093"/>
              <a:gd name="connsiteX1" fmla="*/ 4435642 w 4435642"/>
              <a:gd name="connsiteY1" fmla="*/ 0 h 3084093"/>
              <a:gd name="connsiteX2" fmla="*/ 4435642 w 4435642"/>
              <a:gd name="connsiteY2" fmla="*/ 3084093 h 3084093"/>
              <a:gd name="connsiteX3" fmla="*/ 0 w 4435642"/>
              <a:gd name="connsiteY3" fmla="*/ 3084093 h 30840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5642" h="3084093">
                <a:moveTo>
                  <a:pt x="0" y="0"/>
                </a:moveTo>
                <a:lnTo>
                  <a:pt x="4435642" y="0"/>
                </a:lnTo>
                <a:lnTo>
                  <a:pt x="4435642" y="3084093"/>
                </a:lnTo>
                <a:lnTo>
                  <a:pt x="0" y="3084093"/>
                </a:lnTo>
                <a:close/>
              </a:path>
            </a:pathLst>
          </a:custGeom>
          <a:solidFill>
            <a:schemeClr val="accent1"/>
          </a:solidFill>
        </p:spPr>
      </p:pic>
      <p:pic>
        <p:nvPicPr>
          <p:cNvPr id="2097269" name="图片 3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t="35067"/>
          <a:stretch>
            <a:fillRect/>
          </a:stretch>
        </p:blipFill>
        <p:spPr>
          <a:xfrm rot="5400000">
            <a:off x="9940925" y="1543685"/>
            <a:ext cx="36830" cy="4465320"/>
          </a:xfrm>
          <a:custGeom>
            <a:gdLst>
              <a:gd name="connsiteX0" fmla="*/ 0 w 36579"/>
              <a:gd name="connsiteY0" fmla="*/ 4465351 h 4465351"/>
              <a:gd name="connsiteX1" fmla="*/ 0 w 36579"/>
              <a:gd name="connsiteY1" fmla="*/ 0 h 4465351"/>
              <a:gd name="connsiteX2" fmla="*/ 36579 w 36579"/>
              <a:gd name="connsiteY2" fmla="*/ 0 h 4465351"/>
              <a:gd name="connsiteX3" fmla="*/ 36579 w 36579"/>
              <a:gd name="connsiteY3" fmla="*/ 4465351 h 4465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9" h="4465351">
                <a:moveTo>
                  <a:pt x="0" y="4465351"/>
                </a:moveTo>
                <a:lnTo>
                  <a:pt x="0" y="0"/>
                </a:lnTo>
                <a:lnTo>
                  <a:pt x="36579" y="0"/>
                </a:lnTo>
                <a:lnTo>
                  <a:pt x="36579" y="4465351"/>
                </a:lnTo>
                <a:close/>
              </a:path>
            </a:pathLst>
          </a:custGeom>
        </p:spPr>
      </p:pic>
      <p:sp>
        <p:nvSpPr>
          <p:cNvPr id="1049288" name="矩形 292"/>
          <p:cNvSpPr/>
          <p:nvPr>
            <p:custDataLst>
              <p:tags r:id="rId6"/>
            </p:custDataLst>
          </p:nvPr>
        </p:nvSpPr>
        <p:spPr>
          <a:xfrm>
            <a:off x="10309225" y="1483995"/>
            <a:ext cx="1495425" cy="2753360"/>
          </a:xfrm>
          <a:prstGeom prst="rect">
            <a:avLst/>
          </a:prstGeom>
          <a:solidFill>
            <a:schemeClr val="accent4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pic>
        <p:nvPicPr>
          <p:cNvPr id="2097271" name="图片 5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48250" y="-9525"/>
            <a:ext cx="36830" cy="6877050"/>
          </a:xfrm>
          <a:prstGeom prst="rect">
            <a:avLst/>
          </a:prstGeom>
        </p:spPr>
      </p:pic>
      <p:pic>
        <p:nvPicPr>
          <p:cNvPr id="2097273" name="图片 14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"/>
          <a:srcRect l="30395" t="23896" r="31909" b="25259"/>
          <a:stretch>
            <a:fillRect/>
          </a:stretch>
        </p:blipFill>
        <p:spPr>
          <a:xfrm>
            <a:off x="0" y="0"/>
            <a:ext cx="5053965" cy="6858000"/>
          </a:xfrm>
          <a:prstGeom prst="rect">
            <a:avLst/>
          </a:prstGeom>
        </p:spPr>
      </p:pic>
      <p:sp>
        <p:nvSpPr>
          <p:cNvPr id="1049290" name="任意多边形: 形状 156"/>
          <p:cNvSpPr/>
          <p:nvPr>
            <p:custDataLst>
              <p:tags r:id="rId9"/>
            </p:custDataLst>
          </p:nvPr>
        </p:nvSpPr>
        <p:spPr>
          <a:xfrm>
            <a:off x="8464550" y="726440"/>
            <a:ext cx="1158240" cy="1162685"/>
          </a:xfrm>
          <a:custGeom>
            <a:gdLst>
              <a:gd name="connsiteX0" fmla="*/ 1731811 w 1731810"/>
              <a:gd name="connsiteY0" fmla="*/ 869447 h 1738893"/>
              <a:gd name="connsiteX1" fmla="*/ 865905 w 1731810"/>
              <a:gd name="connsiteY1" fmla="*/ 1738894 h 1738893"/>
              <a:gd name="connsiteX2" fmla="*/ 0 w 1731810"/>
              <a:gd name="connsiteY2" fmla="*/ 869447 h 1738893"/>
              <a:gd name="connsiteX3" fmla="*/ 865905 w 1731810"/>
              <a:gd name="connsiteY3" fmla="*/ 0 h 1738893"/>
              <a:gd name="connsiteX4" fmla="*/ 1731811 w 1731810"/>
              <a:gd name="connsiteY4" fmla="*/ 869447 h 173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1810" h="1738893">
                <a:moveTo>
                  <a:pt x="1731811" y="869447"/>
                </a:moveTo>
                <a:cubicBezTo>
                  <a:pt x="1731811" y="1349629"/>
                  <a:pt x="1344132" y="1738894"/>
                  <a:pt x="865905" y="1738894"/>
                </a:cubicBezTo>
                <a:cubicBezTo>
                  <a:pt x="387679" y="1738894"/>
                  <a:pt x="0" y="1349629"/>
                  <a:pt x="0" y="869447"/>
                </a:cubicBezTo>
                <a:cubicBezTo>
                  <a:pt x="0" y="389265"/>
                  <a:pt x="387679" y="0"/>
                  <a:pt x="865905" y="0"/>
                </a:cubicBezTo>
                <a:cubicBezTo>
                  <a:pt x="1344132" y="0"/>
                  <a:pt x="1731811" y="389265"/>
                  <a:pt x="1731811" y="869447"/>
                </a:cubicBezTo>
                <a:close/>
              </a:path>
            </a:pathLst>
          </a:custGeom>
          <a:solidFill>
            <a:schemeClr val="accent4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92" name="任意多边形: 形状 158"/>
          <p:cNvSpPr/>
          <p:nvPr>
            <p:custDataLst>
              <p:tags r:id="rId10"/>
            </p:custDataLst>
          </p:nvPr>
        </p:nvSpPr>
        <p:spPr>
          <a:xfrm>
            <a:off x="9161145" y="1043940"/>
            <a:ext cx="295910" cy="291465"/>
          </a:xfrm>
          <a:custGeom>
            <a:gdLst>
              <a:gd name="connsiteX0" fmla="*/ 113052 w 442150"/>
              <a:gd name="connsiteY0" fmla="*/ 3728 h 435795"/>
              <a:gd name="connsiteX1" fmla="*/ 213986 w 442150"/>
              <a:gd name="connsiteY1" fmla="*/ 23206 h 435795"/>
              <a:gd name="connsiteX2" fmla="*/ 260026 w 442150"/>
              <a:gd name="connsiteY2" fmla="*/ 86954 h 435795"/>
              <a:gd name="connsiteX3" fmla="*/ 267109 w 442150"/>
              <a:gd name="connsiteY3" fmla="*/ 129452 h 435795"/>
              <a:gd name="connsiteX4" fmla="*/ 309608 w 442150"/>
              <a:gd name="connsiteY4" fmla="*/ 120599 h 435795"/>
              <a:gd name="connsiteX5" fmla="*/ 385751 w 442150"/>
              <a:gd name="connsiteY5" fmla="*/ 141848 h 435795"/>
              <a:gd name="connsiteX6" fmla="*/ 440644 w 442150"/>
              <a:gd name="connsiteY6" fmla="*/ 228615 h 435795"/>
              <a:gd name="connsiteX7" fmla="*/ 415854 w 442150"/>
              <a:gd name="connsiteY7" fmla="*/ 333091 h 435795"/>
              <a:gd name="connsiteX8" fmla="*/ 313149 w 442150"/>
              <a:gd name="connsiteY8" fmla="*/ 402151 h 435795"/>
              <a:gd name="connsiteX9" fmla="*/ 155551 w 442150"/>
              <a:gd name="connsiteY9" fmla="*/ 426941 h 435795"/>
              <a:gd name="connsiteX10" fmla="*/ 84720 w 442150"/>
              <a:gd name="connsiteY10" fmla="*/ 435795 h 435795"/>
              <a:gd name="connsiteX11" fmla="*/ 65242 w 442150"/>
              <a:gd name="connsiteY11" fmla="*/ 430483 h 435795"/>
              <a:gd name="connsiteX12" fmla="*/ 54617 w 442150"/>
              <a:gd name="connsiteY12" fmla="*/ 414546 h 435795"/>
              <a:gd name="connsiteX13" fmla="*/ 36909 w 442150"/>
              <a:gd name="connsiteY13" fmla="*/ 345486 h 435795"/>
              <a:gd name="connsiteX14" fmla="*/ 1494 w 442150"/>
              <a:gd name="connsiteY14" fmla="*/ 187888 h 435795"/>
              <a:gd name="connsiteX15" fmla="*/ 28056 w 442150"/>
              <a:gd name="connsiteY15" fmla="*/ 65705 h 435795"/>
              <a:gd name="connsiteX16" fmla="*/ 113052 w 442150"/>
              <a:gd name="connsiteY16" fmla="*/ 3728 h 435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2150" h="435795">
                <a:moveTo>
                  <a:pt x="113052" y="3728"/>
                </a:moveTo>
                <a:cubicBezTo>
                  <a:pt x="148468" y="-5126"/>
                  <a:pt x="183883" y="1957"/>
                  <a:pt x="213986" y="23206"/>
                </a:cubicBezTo>
                <a:cubicBezTo>
                  <a:pt x="237006" y="39143"/>
                  <a:pt x="252943" y="60393"/>
                  <a:pt x="260026" y="86954"/>
                </a:cubicBezTo>
                <a:cubicBezTo>
                  <a:pt x="263568" y="101120"/>
                  <a:pt x="267109" y="115286"/>
                  <a:pt x="267109" y="129452"/>
                </a:cubicBezTo>
                <a:cubicBezTo>
                  <a:pt x="281275" y="124140"/>
                  <a:pt x="295441" y="120599"/>
                  <a:pt x="309608" y="120599"/>
                </a:cubicBezTo>
                <a:cubicBezTo>
                  <a:pt x="337940" y="118828"/>
                  <a:pt x="362731" y="125911"/>
                  <a:pt x="385751" y="141848"/>
                </a:cubicBezTo>
                <a:cubicBezTo>
                  <a:pt x="415854" y="163097"/>
                  <a:pt x="435332" y="193200"/>
                  <a:pt x="440644" y="228615"/>
                </a:cubicBezTo>
                <a:cubicBezTo>
                  <a:pt x="445957" y="264031"/>
                  <a:pt x="437103" y="301217"/>
                  <a:pt x="415854" y="333091"/>
                </a:cubicBezTo>
                <a:cubicBezTo>
                  <a:pt x="392834" y="366735"/>
                  <a:pt x="360960" y="387985"/>
                  <a:pt x="313149" y="402151"/>
                </a:cubicBezTo>
                <a:cubicBezTo>
                  <a:pt x="270651" y="414546"/>
                  <a:pt x="217528" y="421629"/>
                  <a:pt x="155551" y="426941"/>
                </a:cubicBezTo>
                <a:cubicBezTo>
                  <a:pt x="134302" y="428712"/>
                  <a:pt x="111282" y="432254"/>
                  <a:pt x="84720" y="435795"/>
                </a:cubicBezTo>
                <a:cubicBezTo>
                  <a:pt x="77637" y="435795"/>
                  <a:pt x="70554" y="435795"/>
                  <a:pt x="65242" y="430483"/>
                </a:cubicBezTo>
                <a:cubicBezTo>
                  <a:pt x="59929" y="426941"/>
                  <a:pt x="56388" y="421629"/>
                  <a:pt x="54617" y="414546"/>
                </a:cubicBezTo>
                <a:cubicBezTo>
                  <a:pt x="47534" y="389755"/>
                  <a:pt x="42222" y="366735"/>
                  <a:pt x="36909" y="345486"/>
                </a:cubicBezTo>
                <a:cubicBezTo>
                  <a:pt x="20973" y="285280"/>
                  <a:pt x="6806" y="232157"/>
                  <a:pt x="1494" y="187888"/>
                </a:cubicBezTo>
                <a:cubicBezTo>
                  <a:pt x="-3818" y="138306"/>
                  <a:pt x="5036" y="99349"/>
                  <a:pt x="28056" y="65705"/>
                </a:cubicBezTo>
                <a:cubicBezTo>
                  <a:pt x="47534" y="33831"/>
                  <a:pt x="77637" y="12582"/>
                  <a:pt x="113052" y="3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94" name="任意多边形: 形状 159"/>
          <p:cNvSpPr/>
          <p:nvPr>
            <p:custDataLst>
              <p:tags r:id="rId11"/>
            </p:custDataLst>
          </p:nvPr>
        </p:nvSpPr>
        <p:spPr>
          <a:xfrm>
            <a:off x="8735695" y="955040"/>
            <a:ext cx="313055" cy="281940"/>
          </a:xfrm>
          <a:custGeom>
            <a:gdLst>
              <a:gd name="connsiteX0" fmla="*/ 433838 w 468023"/>
              <a:gd name="connsiteY0" fmla="*/ 40728 h 421442"/>
              <a:gd name="connsiteX1" fmla="*/ 339987 w 468023"/>
              <a:gd name="connsiteY1" fmla="*/ 0 h 421442"/>
              <a:gd name="connsiteX2" fmla="*/ 265615 w 468023"/>
              <a:gd name="connsiteY2" fmla="*/ 26562 h 421442"/>
              <a:gd name="connsiteX3" fmla="*/ 235512 w 468023"/>
              <a:gd name="connsiteY3" fmla="*/ 58435 h 421442"/>
              <a:gd name="connsiteX4" fmla="*/ 205409 w 468023"/>
              <a:gd name="connsiteY4" fmla="*/ 26562 h 421442"/>
              <a:gd name="connsiteX5" fmla="*/ 131037 w 468023"/>
              <a:gd name="connsiteY5" fmla="*/ 1771 h 421442"/>
              <a:gd name="connsiteX6" fmla="*/ 37186 w 468023"/>
              <a:gd name="connsiteY6" fmla="*/ 42498 h 421442"/>
              <a:gd name="connsiteX7" fmla="*/ 0 w 468023"/>
              <a:gd name="connsiteY7" fmla="*/ 143432 h 421442"/>
              <a:gd name="connsiteX8" fmla="*/ 46040 w 468023"/>
              <a:gd name="connsiteY8" fmla="*/ 258532 h 421442"/>
              <a:gd name="connsiteX9" fmla="*/ 162911 w 468023"/>
              <a:gd name="connsiteY9" fmla="*/ 368320 h 421442"/>
              <a:gd name="connsiteX10" fmla="*/ 216034 w 468023"/>
              <a:gd name="connsiteY10" fmla="*/ 414360 h 421442"/>
              <a:gd name="connsiteX11" fmla="*/ 233741 w 468023"/>
              <a:gd name="connsiteY11" fmla="*/ 421443 h 421442"/>
              <a:gd name="connsiteX12" fmla="*/ 251449 w 468023"/>
              <a:gd name="connsiteY12" fmla="*/ 414360 h 421442"/>
              <a:gd name="connsiteX13" fmla="*/ 304572 w 468023"/>
              <a:gd name="connsiteY13" fmla="*/ 368320 h 421442"/>
              <a:gd name="connsiteX14" fmla="*/ 421443 w 468023"/>
              <a:gd name="connsiteY14" fmla="*/ 256761 h 421442"/>
              <a:gd name="connsiteX15" fmla="*/ 467483 w 468023"/>
              <a:gd name="connsiteY15" fmla="*/ 141661 h 421442"/>
              <a:gd name="connsiteX16" fmla="*/ 433838 w 468023"/>
              <a:gd name="connsiteY16" fmla="*/ 40728 h 4214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8023" h="421442">
                <a:moveTo>
                  <a:pt x="433838" y="40728"/>
                </a:moveTo>
                <a:cubicBezTo>
                  <a:pt x="409047" y="14166"/>
                  <a:pt x="375403" y="0"/>
                  <a:pt x="339987" y="0"/>
                </a:cubicBezTo>
                <a:cubicBezTo>
                  <a:pt x="313426" y="0"/>
                  <a:pt x="288635" y="8854"/>
                  <a:pt x="265615" y="26562"/>
                </a:cubicBezTo>
                <a:cubicBezTo>
                  <a:pt x="254990" y="35415"/>
                  <a:pt x="244366" y="46040"/>
                  <a:pt x="235512" y="58435"/>
                </a:cubicBezTo>
                <a:cubicBezTo>
                  <a:pt x="226658" y="46040"/>
                  <a:pt x="216034" y="35415"/>
                  <a:pt x="205409" y="26562"/>
                </a:cubicBezTo>
                <a:cubicBezTo>
                  <a:pt x="184160" y="8854"/>
                  <a:pt x="159369" y="1771"/>
                  <a:pt x="131037" y="1771"/>
                </a:cubicBezTo>
                <a:cubicBezTo>
                  <a:pt x="93851" y="1771"/>
                  <a:pt x="61977" y="15937"/>
                  <a:pt x="37186" y="42498"/>
                </a:cubicBezTo>
                <a:cubicBezTo>
                  <a:pt x="12395" y="69060"/>
                  <a:pt x="0" y="104475"/>
                  <a:pt x="0" y="143432"/>
                </a:cubicBezTo>
                <a:cubicBezTo>
                  <a:pt x="0" y="184160"/>
                  <a:pt x="14166" y="219575"/>
                  <a:pt x="46040" y="258532"/>
                </a:cubicBezTo>
                <a:cubicBezTo>
                  <a:pt x="74372" y="293947"/>
                  <a:pt x="115100" y="327592"/>
                  <a:pt x="162911" y="368320"/>
                </a:cubicBezTo>
                <a:cubicBezTo>
                  <a:pt x="178848" y="382486"/>
                  <a:pt x="196555" y="398423"/>
                  <a:pt x="216034" y="414360"/>
                </a:cubicBezTo>
                <a:cubicBezTo>
                  <a:pt x="221346" y="417901"/>
                  <a:pt x="226658" y="421443"/>
                  <a:pt x="233741" y="421443"/>
                </a:cubicBezTo>
                <a:cubicBezTo>
                  <a:pt x="240824" y="421443"/>
                  <a:pt x="246137" y="419672"/>
                  <a:pt x="251449" y="414360"/>
                </a:cubicBezTo>
                <a:cubicBezTo>
                  <a:pt x="270927" y="396652"/>
                  <a:pt x="288635" y="382486"/>
                  <a:pt x="304572" y="368320"/>
                </a:cubicBezTo>
                <a:cubicBezTo>
                  <a:pt x="352383" y="327592"/>
                  <a:pt x="393110" y="292177"/>
                  <a:pt x="421443" y="256761"/>
                </a:cubicBezTo>
                <a:cubicBezTo>
                  <a:pt x="453316" y="217804"/>
                  <a:pt x="467483" y="180618"/>
                  <a:pt x="467483" y="141661"/>
                </a:cubicBezTo>
                <a:cubicBezTo>
                  <a:pt x="471024" y="102705"/>
                  <a:pt x="456858" y="65518"/>
                  <a:pt x="433838" y="40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96" name="任意多边形: 形状 161"/>
          <p:cNvSpPr/>
          <p:nvPr>
            <p:custDataLst>
              <p:tags r:id="rId12"/>
            </p:custDataLst>
          </p:nvPr>
        </p:nvSpPr>
        <p:spPr>
          <a:xfrm>
            <a:off x="8717280" y="1279525"/>
            <a:ext cx="600075" cy="400050"/>
          </a:xfrm>
          <a:custGeom>
            <a:gdLst>
              <a:gd name="connsiteX0" fmla="*/ 22020 w 896779"/>
              <a:gd name="connsiteY0" fmla="*/ 0 h 598535"/>
              <a:gd name="connsiteX1" fmla="*/ 454087 w 896779"/>
              <a:gd name="connsiteY1" fmla="*/ 598519 h 598535"/>
              <a:gd name="connsiteX2" fmla="*/ 896779 w 896779"/>
              <a:gd name="connsiteY2" fmla="*/ 269157 h 598535"/>
              <a:gd name="connsiteX3" fmla="*/ 22020 w 896779"/>
              <a:gd name="connsiteY3" fmla="*/ 0 h 5985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779" h="598535">
                <a:moveTo>
                  <a:pt x="22020" y="0"/>
                </a:moveTo>
                <a:cubicBezTo>
                  <a:pt x="-71831" y="293947"/>
                  <a:pt x="145974" y="594978"/>
                  <a:pt x="454087" y="598519"/>
                </a:cubicBezTo>
                <a:cubicBezTo>
                  <a:pt x="663038" y="600290"/>
                  <a:pt x="840115" y="460399"/>
                  <a:pt x="896779" y="269157"/>
                </a:cubicBezTo>
                <a:lnTo>
                  <a:pt x="22020" y="0"/>
                </a:lnTo>
                <a:close/>
              </a:path>
            </a:pathLst>
          </a:custGeom>
          <a:solidFill>
            <a:srgbClr val="FFFFFF"/>
          </a:solidFill>
          <a:ln w="17689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298" name="任意多边形: 形状 162"/>
          <p:cNvSpPr/>
          <p:nvPr>
            <p:custDataLst>
              <p:tags r:id="rId13"/>
            </p:custDataLst>
          </p:nvPr>
        </p:nvSpPr>
        <p:spPr>
          <a:xfrm>
            <a:off x="8706485" y="1267460"/>
            <a:ext cx="622935" cy="424180"/>
          </a:xfrm>
          <a:custGeom>
            <a:gdLst>
              <a:gd name="connsiteX0" fmla="*/ 475947 w 931373"/>
              <a:gd name="connsiteY0" fmla="*/ 634274 h 634273"/>
              <a:gd name="connsiteX1" fmla="*/ 472405 w 931373"/>
              <a:gd name="connsiteY1" fmla="*/ 634274 h 634273"/>
              <a:gd name="connsiteX2" fmla="*/ 91690 w 931373"/>
              <a:gd name="connsiteY2" fmla="*/ 437719 h 634273"/>
              <a:gd name="connsiteX3" fmla="*/ 22630 w 931373"/>
              <a:gd name="connsiteY3" fmla="*/ 12735 h 634273"/>
              <a:gd name="connsiteX4" fmla="*/ 43879 w 931373"/>
              <a:gd name="connsiteY4" fmla="*/ 339 h 634273"/>
              <a:gd name="connsiteX5" fmla="*/ 918639 w 931373"/>
              <a:gd name="connsiteY5" fmla="*/ 269496 h 634273"/>
              <a:gd name="connsiteX6" fmla="*/ 931034 w 931373"/>
              <a:gd name="connsiteY6" fmla="*/ 290745 h 634273"/>
              <a:gd name="connsiteX7" fmla="*/ 475947 w 931373"/>
              <a:gd name="connsiteY7" fmla="*/ 634274 h 634273"/>
              <a:gd name="connsiteX8" fmla="*/ 50963 w 931373"/>
              <a:gd name="connsiteY8" fmla="*/ 39296 h 634273"/>
              <a:gd name="connsiteX9" fmla="*/ 120022 w 931373"/>
              <a:gd name="connsiteY9" fmla="*/ 416470 h 634273"/>
              <a:gd name="connsiteX10" fmla="*/ 472405 w 931373"/>
              <a:gd name="connsiteY10" fmla="*/ 597088 h 634273"/>
              <a:gd name="connsiteX11" fmla="*/ 475947 w 931373"/>
              <a:gd name="connsiteY11" fmla="*/ 597088 h 634273"/>
              <a:gd name="connsiteX12" fmla="*/ 892077 w 931373"/>
              <a:gd name="connsiteY12" fmla="*/ 297828 h 634273"/>
              <a:gd name="connsiteX13" fmla="*/ 50963 w 931373"/>
              <a:gd name="connsiteY13" fmla="*/ 39296 h 6342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1373" h="634273">
                <a:moveTo>
                  <a:pt x="475947" y="634274"/>
                </a:moveTo>
                <a:cubicBezTo>
                  <a:pt x="474176" y="634274"/>
                  <a:pt x="474176" y="634274"/>
                  <a:pt x="472405" y="634274"/>
                </a:cubicBezTo>
                <a:cubicBezTo>
                  <a:pt x="320119" y="632503"/>
                  <a:pt x="181999" y="561673"/>
                  <a:pt x="91690" y="437719"/>
                </a:cubicBezTo>
                <a:cubicBezTo>
                  <a:pt x="1381" y="313765"/>
                  <a:pt x="-23410" y="157938"/>
                  <a:pt x="22630" y="12735"/>
                </a:cubicBezTo>
                <a:cubicBezTo>
                  <a:pt x="26172" y="3881"/>
                  <a:pt x="35026" y="-1432"/>
                  <a:pt x="43879" y="339"/>
                </a:cubicBezTo>
                <a:lnTo>
                  <a:pt x="918639" y="269496"/>
                </a:lnTo>
                <a:cubicBezTo>
                  <a:pt x="927492" y="273037"/>
                  <a:pt x="932805" y="281891"/>
                  <a:pt x="931034" y="290745"/>
                </a:cubicBezTo>
                <a:cubicBezTo>
                  <a:pt x="872599" y="492613"/>
                  <a:pt x="684897" y="634274"/>
                  <a:pt x="475947" y="634274"/>
                </a:cubicBezTo>
                <a:close/>
                <a:moveTo>
                  <a:pt x="50963" y="39296"/>
                </a:moveTo>
                <a:cubicBezTo>
                  <a:pt x="15547" y="170333"/>
                  <a:pt x="40338" y="306682"/>
                  <a:pt x="120022" y="416470"/>
                </a:cubicBezTo>
                <a:cubicBezTo>
                  <a:pt x="203249" y="531569"/>
                  <a:pt x="330744" y="597088"/>
                  <a:pt x="472405" y="597088"/>
                </a:cubicBezTo>
                <a:cubicBezTo>
                  <a:pt x="474176" y="597088"/>
                  <a:pt x="474176" y="597088"/>
                  <a:pt x="475947" y="597088"/>
                </a:cubicBezTo>
                <a:cubicBezTo>
                  <a:pt x="663648" y="597088"/>
                  <a:pt x="831871" y="474905"/>
                  <a:pt x="892077" y="297828"/>
                </a:cubicBezTo>
                <a:lnTo>
                  <a:pt x="50963" y="39296"/>
                </a:lnTo>
                <a:close/>
              </a:path>
            </a:pathLst>
          </a:custGeom>
          <a:solidFill>
            <a:srgbClr val="000000"/>
          </a:solidFill>
          <a:ln w="17689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pic>
        <p:nvPicPr>
          <p:cNvPr id="2097275" name="图片 14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45730" y="-19050"/>
            <a:ext cx="36830" cy="6877050"/>
          </a:xfrm>
          <a:prstGeom prst="rect">
            <a:avLst/>
          </a:prstGeom>
        </p:spPr>
      </p:pic>
      <p:sp>
        <p:nvSpPr>
          <p:cNvPr id="1049300" name="矩形 142"/>
          <p:cNvSpPr/>
          <p:nvPr>
            <p:custDataLst>
              <p:tags r:id="rId15"/>
            </p:custDataLst>
          </p:nvPr>
        </p:nvSpPr>
        <p:spPr>
          <a:xfrm>
            <a:off x="338455" y="1480185"/>
            <a:ext cx="9871075" cy="2753360"/>
          </a:xfrm>
          <a:prstGeom prst="rect">
            <a:avLst/>
          </a:pr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pic>
        <p:nvPicPr>
          <p:cNvPr id="2097277" name="图片 29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77825" y="1515110"/>
            <a:ext cx="9831705" cy="2725420"/>
          </a:xfrm>
          <a:prstGeom prst="rect">
            <a:avLst/>
          </a:prstGeom>
        </p:spPr>
      </p:pic>
      <p:sp>
        <p:nvSpPr>
          <p:cNvPr id="1049302" name="矩形 308"/>
          <p:cNvSpPr/>
          <p:nvPr>
            <p:custDataLst>
              <p:tags r:id="rId18"/>
            </p:custDataLst>
          </p:nvPr>
        </p:nvSpPr>
        <p:spPr>
          <a:xfrm>
            <a:off x="491490" y="4580255"/>
            <a:ext cx="11514455" cy="914400"/>
          </a:xfrm>
          <a:prstGeom prst="rect">
            <a:avLst/>
          </a:prstGeom>
          <a:solidFill>
            <a:schemeClr val="tx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04" name="矩形 307"/>
          <p:cNvSpPr/>
          <p:nvPr>
            <p:custDataLst>
              <p:tags r:id="rId19"/>
            </p:custDataLst>
          </p:nvPr>
        </p:nvSpPr>
        <p:spPr>
          <a:xfrm>
            <a:off x="339090" y="4463415"/>
            <a:ext cx="11514455" cy="91440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06" name="任意多边形: 形状 312"/>
          <p:cNvSpPr/>
          <p:nvPr>
            <p:custDataLst>
              <p:tags r:id="rId20"/>
            </p:custDataLst>
          </p:nvPr>
        </p:nvSpPr>
        <p:spPr>
          <a:xfrm>
            <a:off x="556260" y="4164965"/>
            <a:ext cx="1094740" cy="1080770"/>
          </a:xfrm>
          <a:custGeom>
            <a:gdLst>
              <a:gd name="connsiteX0" fmla="*/ 1517333 w 1517332"/>
              <a:gd name="connsiteY0" fmla="*/ 975360 h 1498282"/>
              <a:gd name="connsiteX1" fmla="*/ 1102043 w 1517332"/>
              <a:gd name="connsiteY1" fmla="*/ 1130618 h 1498282"/>
              <a:gd name="connsiteX2" fmla="*/ 1050608 w 1517332"/>
              <a:gd name="connsiteY2" fmla="*/ 1498283 h 1498282"/>
              <a:gd name="connsiteX3" fmla="*/ 769620 w 1517332"/>
              <a:gd name="connsiteY3" fmla="*/ 1254443 h 1498282"/>
              <a:gd name="connsiteX4" fmla="*/ 361950 w 1517332"/>
              <a:gd name="connsiteY4" fmla="*/ 1405890 h 1498282"/>
              <a:gd name="connsiteX5" fmla="*/ 0 w 1517332"/>
              <a:gd name="connsiteY5" fmla="*/ 430530 h 1498282"/>
              <a:gd name="connsiteX6" fmla="*/ 1155383 w 1517332"/>
              <a:gd name="connsiteY6" fmla="*/ 0 h 14982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7332" h="1498282">
                <a:moveTo>
                  <a:pt x="1517333" y="975360"/>
                </a:moveTo>
                <a:lnTo>
                  <a:pt x="1102043" y="1130618"/>
                </a:lnTo>
                <a:lnTo>
                  <a:pt x="1050608" y="1498283"/>
                </a:lnTo>
                <a:lnTo>
                  <a:pt x="769620" y="1254443"/>
                </a:lnTo>
                <a:lnTo>
                  <a:pt x="361950" y="1405890"/>
                </a:lnTo>
                <a:lnTo>
                  <a:pt x="0" y="430530"/>
                </a:lnTo>
                <a:lnTo>
                  <a:pt x="1155383" y="0"/>
                </a:lnTo>
                <a:close/>
              </a:path>
            </a:pathLst>
          </a:custGeom>
          <a:solidFill>
            <a:srgbClr val="020202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08" name="任意多边形: 形状 314"/>
          <p:cNvSpPr/>
          <p:nvPr>
            <p:custDataLst>
              <p:tags r:id="rId21"/>
            </p:custDataLst>
          </p:nvPr>
        </p:nvSpPr>
        <p:spPr>
          <a:xfrm>
            <a:off x="461645" y="4121785"/>
            <a:ext cx="1094740" cy="1082040"/>
          </a:xfrm>
          <a:custGeom>
            <a:gdLst>
              <a:gd name="connsiteX0" fmla="*/ 1517333 w 1517332"/>
              <a:gd name="connsiteY0" fmla="*/ 975360 h 1499234"/>
              <a:gd name="connsiteX1" fmla="*/ 1102043 w 1517332"/>
              <a:gd name="connsiteY1" fmla="*/ 1130618 h 1499234"/>
              <a:gd name="connsiteX2" fmla="*/ 1050608 w 1517332"/>
              <a:gd name="connsiteY2" fmla="*/ 1499235 h 1499234"/>
              <a:gd name="connsiteX3" fmla="*/ 769620 w 1517332"/>
              <a:gd name="connsiteY3" fmla="*/ 1254443 h 1499234"/>
              <a:gd name="connsiteX4" fmla="*/ 361950 w 1517332"/>
              <a:gd name="connsiteY4" fmla="*/ 1405890 h 1499234"/>
              <a:gd name="connsiteX5" fmla="*/ 0 w 1517332"/>
              <a:gd name="connsiteY5" fmla="*/ 430530 h 1499234"/>
              <a:gd name="connsiteX6" fmla="*/ 1155383 w 1517332"/>
              <a:gd name="connsiteY6" fmla="*/ 0 h 14992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7332" h="1499234">
                <a:moveTo>
                  <a:pt x="1517333" y="975360"/>
                </a:moveTo>
                <a:lnTo>
                  <a:pt x="1102043" y="1130618"/>
                </a:lnTo>
                <a:lnTo>
                  <a:pt x="1050608" y="1499235"/>
                </a:lnTo>
                <a:lnTo>
                  <a:pt x="769620" y="1254443"/>
                </a:lnTo>
                <a:lnTo>
                  <a:pt x="361950" y="1405890"/>
                </a:lnTo>
                <a:lnTo>
                  <a:pt x="0" y="430530"/>
                </a:lnTo>
                <a:lnTo>
                  <a:pt x="1155383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10" name="任意多边形: 形状 315"/>
          <p:cNvSpPr/>
          <p:nvPr>
            <p:custDataLst>
              <p:tags r:id="rId22"/>
            </p:custDataLst>
          </p:nvPr>
        </p:nvSpPr>
        <p:spPr>
          <a:xfrm>
            <a:off x="455295" y="4114800"/>
            <a:ext cx="1108710" cy="1095375"/>
          </a:xfrm>
          <a:custGeom>
            <a:gdLst>
              <a:gd name="connsiteX0" fmla="*/ 1059777 w 1536623"/>
              <a:gd name="connsiteY0" fmla="*/ 1518047 h 1518046"/>
              <a:gd name="connsiteX1" fmla="*/ 1053109 w 1536623"/>
              <a:gd name="connsiteY1" fmla="*/ 1516142 h 1518046"/>
              <a:gd name="connsiteX2" fmla="*/ 775932 w 1536623"/>
              <a:gd name="connsiteY2" fmla="*/ 1275159 h 1518046"/>
              <a:gd name="connsiteX3" fmla="*/ 373977 w 1536623"/>
              <a:gd name="connsiteY3" fmla="*/ 1424702 h 1518046"/>
              <a:gd name="connsiteX4" fmla="*/ 366357 w 1536623"/>
              <a:gd name="connsiteY4" fmla="*/ 1424702 h 1518046"/>
              <a:gd name="connsiteX5" fmla="*/ 361594 w 1536623"/>
              <a:gd name="connsiteY5" fmla="*/ 1418987 h 1518046"/>
              <a:gd name="connsiteX6" fmla="*/ 597 w 1536623"/>
              <a:gd name="connsiteY6" fmla="*/ 443627 h 1518046"/>
              <a:gd name="connsiteX7" fmla="*/ 6312 w 1536623"/>
              <a:gd name="connsiteY7" fmla="*/ 431244 h 1518046"/>
              <a:gd name="connsiteX8" fmla="*/ 1161694 w 1536623"/>
              <a:gd name="connsiteY8" fmla="*/ 714 h 1518046"/>
              <a:gd name="connsiteX9" fmla="*/ 1169314 w 1536623"/>
              <a:gd name="connsiteY9" fmla="*/ 714 h 1518046"/>
              <a:gd name="connsiteX10" fmla="*/ 1174077 w 1536623"/>
              <a:gd name="connsiteY10" fmla="*/ 6429 h 1518046"/>
              <a:gd name="connsiteX11" fmla="*/ 1536027 w 1536623"/>
              <a:gd name="connsiteY11" fmla="*/ 981789 h 1518046"/>
              <a:gd name="connsiteX12" fmla="*/ 1530312 w 1536623"/>
              <a:gd name="connsiteY12" fmla="*/ 994172 h 1518046"/>
              <a:gd name="connsiteX13" fmla="*/ 1119784 w 1536623"/>
              <a:gd name="connsiteY13" fmla="*/ 1146572 h 1518046"/>
              <a:gd name="connsiteX14" fmla="*/ 1069302 w 1536623"/>
              <a:gd name="connsiteY14" fmla="*/ 1509474 h 1518046"/>
              <a:gd name="connsiteX15" fmla="*/ 1063587 w 1536623"/>
              <a:gd name="connsiteY15" fmla="*/ 1517094 h 1518046"/>
              <a:gd name="connsiteX16" fmla="*/ 1059777 w 1536623"/>
              <a:gd name="connsiteY16" fmla="*/ 1518047 h 1518046"/>
              <a:gd name="connsiteX17" fmla="*/ 778789 w 1536623"/>
              <a:gd name="connsiteY17" fmla="*/ 1254204 h 1518046"/>
              <a:gd name="connsiteX18" fmla="*/ 785457 w 1536623"/>
              <a:gd name="connsiteY18" fmla="*/ 1256109 h 1518046"/>
              <a:gd name="connsiteX19" fmla="*/ 1053109 w 1536623"/>
              <a:gd name="connsiteY19" fmla="*/ 1489472 h 1518046"/>
              <a:gd name="connsiteX20" fmla="*/ 1102639 w 1536623"/>
              <a:gd name="connsiteY20" fmla="*/ 1137999 h 1518046"/>
              <a:gd name="connsiteX21" fmla="*/ 1108354 w 1536623"/>
              <a:gd name="connsiteY21" fmla="*/ 1130379 h 1518046"/>
              <a:gd name="connsiteX22" fmla="*/ 1515072 w 1536623"/>
              <a:gd name="connsiteY22" fmla="*/ 978932 h 1518046"/>
              <a:gd name="connsiteX23" fmla="*/ 1158837 w 1536623"/>
              <a:gd name="connsiteY23" fmla="*/ 21669 h 1518046"/>
              <a:gd name="connsiteX24" fmla="*/ 21552 w 1536623"/>
              <a:gd name="connsiteY24" fmla="*/ 445532 h 1518046"/>
              <a:gd name="connsiteX25" fmla="*/ 376834 w 1536623"/>
              <a:gd name="connsiteY25" fmla="*/ 1402794 h 1518046"/>
              <a:gd name="connsiteX26" fmla="*/ 775932 w 1536623"/>
              <a:gd name="connsiteY26" fmla="*/ 1254204 h 1518046"/>
              <a:gd name="connsiteX27" fmla="*/ 778789 w 1536623"/>
              <a:gd name="connsiteY27" fmla="*/ 1254204 h 15180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536623" h="1518046">
                <a:moveTo>
                  <a:pt x="1059777" y="1518047"/>
                </a:moveTo>
                <a:cubicBezTo>
                  <a:pt x="1057872" y="1518047"/>
                  <a:pt x="1055014" y="1517094"/>
                  <a:pt x="1053109" y="1516142"/>
                </a:cubicBezTo>
                <a:lnTo>
                  <a:pt x="775932" y="1275159"/>
                </a:lnTo>
                <a:lnTo>
                  <a:pt x="373977" y="1424702"/>
                </a:lnTo>
                <a:cubicBezTo>
                  <a:pt x="372072" y="1425654"/>
                  <a:pt x="369214" y="1425654"/>
                  <a:pt x="366357" y="1424702"/>
                </a:cubicBezTo>
                <a:cubicBezTo>
                  <a:pt x="364452" y="1423749"/>
                  <a:pt x="362547" y="1421844"/>
                  <a:pt x="361594" y="1418987"/>
                </a:cubicBezTo>
                <a:lnTo>
                  <a:pt x="597" y="443627"/>
                </a:lnTo>
                <a:cubicBezTo>
                  <a:pt x="-1308" y="438864"/>
                  <a:pt x="1549" y="433149"/>
                  <a:pt x="6312" y="431244"/>
                </a:cubicBezTo>
                <a:lnTo>
                  <a:pt x="1161694" y="714"/>
                </a:lnTo>
                <a:cubicBezTo>
                  <a:pt x="1163599" y="-238"/>
                  <a:pt x="1166457" y="-238"/>
                  <a:pt x="1169314" y="714"/>
                </a:cubicBezTo>
                <a:cubicBezTo>
                  <a:pt x="1171219" y="1667"/>
                  <a:pt x="1173124" y="3572"/>
                  <a:pt x="1174077" y="6429"/>
                </a:cubicBezTo>
                <a:lnTo>
                  <a:pt x="1536027" y="981789"/>
                </a:lnTo>
                <a:cubicBezTo>
                  <a:pt x="1537932" y="986552"/>
                  <a:pt x="1535074" y="992267"/>
                  <a:pt x="1530312" y="994172"/>
                </a:cubicBezTo>
                <a:lnTo>
                  <a:pt x="1119784" y="1146572"/>
                </a:lnTo>
                <a:lnTo>
                  <a:pt x="1069302" y="1509474"/>
                </a:lnTo>
                <a:cubicBezTo>
                  <a:pt x="1068349" y="1513284"/>
                  <a:pt x="1066444" y="1516142"/>
                  <a:pt x="1063587" y="1517094"/>
                </a:cubicBezTo>
                <a:cubicBezTo>
                  <a:pt x="1061682" y="1517094"/>
                  <a:pt x="1060729" y="1518047"/>
                  <a:pt x="1059777" y="1518047"/>
                </a:cubicBezTo>
                <a:close/>
                <a:moveTo>
                  <a:pt x="778789" y="1254204"/>
                </a:moveTo>
                <a:cubicBezTo>
                  <a:pt x="780694" y="1254204"/>
                  <a:pt x="783552" y="1255157"/>
                  <a:pt x="785457" y="1256109"/>
                </a:cubicBezTo>
                <a:lnTo>
                  <a:pt x="1053109" y="1489472"/>
                </a:lnTo>
                <a:lnTo>
                  <a:pt x="1102639" y="1137999"/>
                </a:lnTo>
                <a:cubicBezTo>
                  <a:pt x="1103592" y="1134189"/>
                  <a:pt x="1105497" y="1131332"/>
                  <a:pt x="1108354" y="1130379"/>
                </a:cubicBezTo>
                <a:lnTo>
                  <a:pt x="1515072" y="978932"/>
                </a:lnTo>
                <a:lnTo>
                  <a:pt x="1158837" y="21669"/>
                </a:lnTo>
                <a:lnTo>
                  <a:pt x="21552" y="445532"/>
                </a:lnTo>
                <a:lnTo>
                  <a:pt x="376834" y="1402794"/>
                </a:lnTo>
                <a:lnTo>
                  <a:pt x="775932" y="1254204"/>
                </a:lnTo>
                <a:cubicBezTo>
                  <a:pt x="776884" y="1254204"/>
                  <a:pt x="777837" y="1254204"/>
                  <a:pt x="778789" y="1254204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12" name="任意多边形: 形状 316"/>
          <p:cNvSpPr/>
          <p:nvPr>
            <p:custDataLst>
              <p:tags r:id="rId23"/>
            </p:custDataLst>
          </p:nvPr>
        </p:nvSpPr>
        <p:spPr>
          <a:xfrm>
            <a:off x="743585" y="4399280"/>
            <a:ext cx="491490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14" name="任意多边形: 形状 302"/>
          <p:cNvSpPr/>
          <p:nvPr>
            <p:custDataLst>
              <p:tags r:id="rId24"/>
            </p:custDataLst>
          </p:nvPr>
        </p:nvSpPr>
        <p:spPr>
          <a:xfrm>
            <a:off x="2298065" y="950595"/>
            <a:ext cx="3705860" cy="1022985"/>
          </a:xfrm>
          <a:custGeom>
            <a:gdLst>
              <a:gd name="connsiteX0" fmla="*/ 511342 w 3705726"/>
              <a:gd name="connsiteY0" fmla="*/ 0 h 1022684"/>
              <a:gd name="connsiteX1" fmla="*/ 935355 w 3705726"/>
              <a:gd name="connsiteY1" fmla="*/ 225446 h 1022684"/>
              <a:gd name="connsiteX2" fmla="*/ 958515 w 3705726"/>
              <a:gd name="connsiteY2" fmla="*/ 268117 h 1022684"/>
              <a:gd name="connsiteX3" fmla="*/ 981676 w 3705726"/>
              <a:gd name="connsiteY3" fmla="*/ 225446 h 1022684"/>
              <a:gd name="connsiteX4" fmla="*/ 1405689 w 3705726"/>
              <a:gd name="connsiteY4" fmla="*/ 0 h 1022684"/>
              <a:gd name="connsiteX5" fmla="*/ 1829701 w 3705726"/>
              <a:gd name="connsiteY5" fmla="*/ 225446 h 1022684"/>
              <a:gd name="connsiteX6" fmla="*/ 1852862 w 3705726"/>
              <a:gd name="connsiteY6" fmla="*/ 268117 h 1022684"/>
              <a:gd name="connsiteX7" fmla="*/ 1876023 w 3705726"/>
              <a:gd name="connsiteY7" fmla="*/ 225446 h 1022684"/>
              <a:gd name="connsiteX8" fmla="*/ 2300036 w 3705726"/>
              <a:gd name="connsiteY8" fmla="*/ 0 h 1022684"/>
              <a:gd name="connsiteX9" fmla="*/ 2724049 w 3705726"/>
              <a:gd name="connsiteY9" fmla="*/ 225446 h 1022684"/>
              <a:gd name="connsiteX10" fmla="*/ 2747210 w 3705726"/>
              <a:gd name="connsiteY10" fmla="*/ 268117 h 1022684"/>
              <a:gd name="connsiteX11" fmla="*/ 2770372 w 3705726"/>
              <a:gd name="connsiteY11" fmla="*/ 225446 h 1022684"/>
              <a:gd name="connsiteX12" fmla="*/ 3194384 w 3705726"/>
              <a:gd name="connsiteY12" fmla="*/ 0 h 1022684"/>
              <a:gd name="connsiteX13" fmla="*/ 3705726 w 3705726"/>
              <a:gd name="connsiteY13" fmla="*/ 511342 h 1022684"/>
              <a:gd name="connsiteX14" fmla="*/ 3194384 w 3705726"/>
              <a:gd name="connsiteY14" fmla="*/ 1022684 h 1022684"/>
              <a:gd name="connsiteX15" fmla="*/ 2770372 w 3705726"/>
              <a:gd name="connsiteY15" fmla="*/ 797238 h 1022684"/>
              <a:gd name="connsiteX16" fmla="*/ 2747210 w 3705726"/>
              <a:gd name="connsiteY16" fmla="*/ 754567 h 1022684"/>
              <a:gd name="connsiteX17" fmla="*/ 2724049 w 3705726"/>
              <a:gd name="connsiteY17" fmla="*/ 797238 h 1022684"/>
              <a:gd name="connsiteX18" fmla="*/ 2300036 w 3705726"/>
              <a:gd name="connsiteY18" fmla="*/ 1022684 h 1022684"/>
              <a:gd name="connsiteX19" fmla="*/ 1876023 w 3705726"/>
              <a:gd name="connsiteY19" fmla="*/ 797238 h 1022684"/>
              <a:gd name="connsiteX20" fmla="*/ 1852862 w 3705726"/>
              <a:gd name="connsiteY20" fmla="*/ 754568 h 1022684"/>
              <a:gd name="connsiteX21" fmla="*/ 1829701 w 3705726"/>
              <a:gd name="connsiteY21" fmla="*/ 797238 h 1022684"/>
              <a:gd name="connsiteX22" fmla="*/ 1405689 w 3705726"/>
              <a:gd name="connsiteY22" fmla="*/ 1022684 h 1022684"/>
              <a:gd name="connsiteX23" fmla="*/ 981676 w 3705726"/>
              <a:gd name="connsiteY23" fmla="*/ 797238 h 1022684"/>
              <a:gd name="connsiteX24" fmla="*/ 958515 w 3705726"/>
              <a:gd name="connsiteY24" fmla="*/ 754568 h 1022684"/>
              <a:gd name="connsiteX25" fmla="*/ 935355 w 3705726"/>
              <a:gd name="connsiteY25" fmla="*/ 797238 h 1022684"/>
              <a:gd name="connsiteX26" fmla="*/ 511342 w 3705726"/>
              <a:gd name="connsiteY26" fmla="*/ 1022684 h 1022684"/>
              <a:gd name="connsiteX27" fmla="*/ 0 w 3705726"/>
              <a:gd name="connsiteY27" fmla="*/ 511342 h 1022684"/>
              <a:gd name="connsiteX28" fmla="*/ 511342 w 3705726"/>
              <a:gd name="connsiteY28" fmla="*/ 0 h 10226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705726" h="1022684">
                <a:moveTo>
                  <a:pt x="511342" y="0"/>
                </a:moveTo>
                <a:cubicBezTo>
                  <a:pt x="687846" y="0"/>
                  <a:pt x="843463" y="89428"/>
                  <a:pt x="935355" y="225446"/>
                </a:cubicBezTo>
                <a:lnTo>
                  <a:pt x="958515" y="268117"/>
                </a:lnTo>
                <a:lnTo>
                  <a:pt x="981676" y="225446"/>
                </a:lnTo>
                <a:cubicBezTo>
                  <a:pt x="1073568" y="89428"/>
                  <a:pt x="1229185" y="0"/>
                  <a:pt x="1405689" y="0"/>
                </a:cubicBezTo>
                <a:cubicBezTo>
                  <a:pt x="1582193" y="0"/>
                  <a:pt x="1737810" y="89428"/>
                  <a:pt x="1829701" y="225446"/>
                </a:cubicBezTo>
                <a:lnTo>
                  <a:pt x="1852862" y="268117"/>
                </a:lnTo>
                <a:lnTo>
                  <a:pt x="1876023" y="225446"/>
                </a:lnTo>
                <a:cubicBezTo>
                  <a:pt x="1967915" y="89428"/>
                  <a:pt x="2123532" y="0"/>
                  <a:pt x="2300036" y="0"/>
                </a:cubicBezTo>
                <a:cubicBezTo>
                  <a:pt x="2476540" y="0"/>
                  <a:pt x="2632157" y="89428"/>
                  <a:pt x="2724049" y="225446"/>
                </a:cubicBezTo>
                <a:lnTo>
                  <a:pt x="2747210" y="268117"/>
                </a:lnTo>
                <a:lnTo>
                  <a:pt x="2770372" y="225446"/>
                </a:lnTo>
                <a:cubicBezTo>
                  <a:pt x="2862263" y="89428"/>
                  <a:pt x="3017881" y="0"/>
                  <a:pt x="3194384" y="0"/>
                </a:cubicBezTo>
                <a:cubicBezTo>
                  <a:pt x="3476790" y="0"/>
                  <a:pt x="3705726" y="228936"/>
                  <a:pt x="3705726" y="511342"/>
                </a:cubicBezTo>
                <a:cubicBezTo>
                  <a:pt x="3705726" y="793748"/>
                  <a:pt x="3476790" y="1022684"/>
                  <a:pt x="3194384" y="1022684"/>
                </a:cubicBezTo>
                <a:cubicBezTo>
                  <a:pt x="3017881" y="1022684"/>
                  <a:pt x="2862263" y="933256"/>
                  <a:pt x="2770372" y="797238"/>
                </a:cubicBezTo>
                <a:lnTo>
                  <a:pt x="2747210" y="754567"/>
                </a:lnTo>
                <a:lnTo>
                  <a:pt x="2724049" y="797238"/>
                </a:lnTo>
                <a:cubicBezTo>
                  <a:pt x="2632157" y="933256"/>
                  <a:pt x="2476540" y="1022684"/>
                  <a:pt x="2300036" y="1022684"/>
                </a:cubicBezTo>
                <a:cubicBezTo>
                  <a:pt x="2123532" y="1022684"/>
                  <a:pt x="1967915" y="933256"/>
                  <a:pt x="1876023" y="797238"/>
                </a:cubicBezTo>
                <a:lnTo>
                  <a:pt x="1852862" y="754568"/>
                </a:lnTo>
                <a:lnTo>
                  <a:pt x="1829701" y="797238"/>
                </a:lnTo>
                <a:cubicBezTo>
                  <a:pt x="1737810" y="933256"/>
                  <a:pt x="1582193" y="1022684"/>
                  <a:pt x="1405689" y="1022684"/>
                </a:cubicBezTo>
                <a:cubicBezTo>
                  <a:pt x="1229185" y="1022684"/>
                  <a:pt x="1073568" y="933256"/>
                  <a:pt x="981676" y="797238"/>
                </a:cubicBezTo>
                <a:lnTo>
                  <a:pt x="958515" y="754568"/>
                </a:lnTo>
                <a:lnTo>
                  <a:pt x="935355" y="797238"/>
                </a:lnTo>
                <a:cubicBezTo>
                  <a:pt x="843463" y="933256"/>
                  <a:pt x="687846" y="1022684"/>
                  <a:pt x="511342" y="1022684"/>
                </a:cubicBezTo>
                <a:cubicBezTo>
                  <a:pt x="228936" y="1022684"/>
                  <a:pt x="0" y="793748"/>
                  <a:pt x="0" y="511342"/>
                </a:cubicBezTo>
                <a:cubicBezTo>
                  <a:pt x="0" y="228936"/>
                  <a:pt x="228936" y="0"/>
                  <a:pt x="511342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16" name="椭圆 295"/>
          <p:cNvSpPr/>
          <p:nvPr>
            <p:custDataLst>
              <p:tags r:id="rId25"/>
            </p:custDataLst>
          </p:nvPr>
        </p:nvSpPr>
        <p:spPr>
          <a:xfrm>
            <a:off x="2404110" y="1061085"/>
            <a:ext cx="800100" cy="800100"/>
          </a:xfrm>
          <a:prstGeom prst="ellipse">
            <a:avLst/>
          </a:prstGeom>
          <a:solidFill>
            <a:schemeClr val="accent3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18" name="任意多边形: 形状 353"/>
          <p:cNvSpPr/>
          <p:nvPr>
            <p:custDataLst>
              <p:tags r:id="rId26"/>
            </p:custDataLst>
          </p:nvPr>
        </p:nvSpPr>
        <p:spPr>
          <a:xfrm flipH="1" flipV="1">
            <a:off x="1597660" y="476885"/>
            <a:ext cx="770255" cy="802640"/>
          </a:xfrm>
          <a:custGeom>
            <a:gdLst>
              <a:gd name="connsiteX0" fmla="*/ 1143000 w 2269958"/>
              <a:gd name="connsiteY0" fmla="*/ 2366210 h 2366210"/>
              <a:gd name="connsiteX1" fmla="*/ 1135481 w 2269958"/>
              <a:gd name="connsiteY1" fmla="*/ 2366210 h 2366210"/>
              <a:gd name="connsiteX2" fmla="*/ 1134477 w 2269958"/>
              <a:gd name="connsiteY2" fmla="*/ 2366210 h 2366210"/>
              <a:gd name="connsiteX3" fmla="*/ 1126958 w 2269958"/>
              <a:gd name="connsiteY3" fmla="*/ 2366210 h 2366210"/>
              <a:gd name="connsiteX4" fmla="*/ 1126958 w 2269958"/>
              <a:gd name="connsiteY4" fmla="*/ 2334032 h 2366210"/>
              <a:gd name="connsiteX5" fmla="*/ 1122531 w 2269958"/>
              <a:gd name="connsiteY5" fmla="*/ 2315087 h 2366210"/>
              <a:gd name="connsiteX6" fmla="*/ 126815 w 2269958"/>
              <a:gd name="connsiteY6" fmla="*/ 1192501 h 2366210"/>
              <a:gd name="connsiteX7" fmla="*/ 103648 w 2269958"/>
              <a:gd name="connsiteY7" fmla="*/ 1191126 h 2366210"/>
              <a:gd name="connsiteX8" fmla="*/ 0 w 2269958"/>
              <a:gd name="connsiteY8" fmla="*/ 1191126 h 2366210"/>
              <a:gd name="connsiteX9" fmla="*/ 0 w 2269958"/>
              <a:gd name="connsiteY9" fmla="*/ 1189971 h 2366210"/>
              <a:gd name="connsiteX10" fmla="*/ 0 w 2269958"/>
              <a:gd name="connsiteY10" fmla="*/ 1176239 h 2366210"/>
              <a:gd name="connsiteX11" fmla="*/ 0 w 2269958"/>
              <a:gd name="connsiteY11" fmla="*/ 1175084 h 2366210"/>
              <a:gd name="connsiteX12" fmla="*/ 103648 w 2269958"/>
              <a:gd name="connsiteY12" fmla="*/ 1175084 h 2366210"/>
              <a:gd name="connsiteX13" fmla="*/ 126815 w 2269958"/>
              <a:gd name="connsiteY13" fmla="*/ 1173709 h 2366210"/>
              <a:gd name="connsiteX14" fmla="*/ 1122531 w 2269958"/>
              <a:gd name="connsiteY14" fmla="*/ 51123 h 2366210"/>
              <a:gd name="connsiteX15" fmla="*/ 1126958 w 2269958"/>
              <a:gd name="connsiteY15" fmla="*/ 32178 h 2366210"/>
              <a:gd name="connsiteX16" fmla="*/ 1126958 w 2269958"/>
              <a:gd name="connsiteY16" fmla="*/ 0 h 2366210"/>
              <a:gd name="connsiteX17" fmla="*/ 1134477 w 2269958"/>
              <a:gd name="connsiteY17" fmla="*/ 0 h 2366210"/>
              <a:gd name="connsiteX18" fmla="*/ 1135481 w 2269958"/>
              <a:gd name="connsiteY18" fmla="*/ 0 h 2366210"/>
              <a:gd name="connsiteX19" fmla="*/ 1143000 w 2269958"/>
              <a:gd name="connsiteY19" fmla="*/ 0 h 2366210"/>
              <a:gd name="connsiteX20" fmla="*/ 1143000 w 2269958"/>
              <a:gd name="connsiteY20" fmla="*/ 32178 h 2366210"/>
              <a:gd name="connsiteX21" fmla="*/ 1147427 w 2269958"/>
              <a:gd name="connsiteY21" fmla="*/ 51123 h 2366210"/>
              <a:gd name="connsiteX22" fmla="*/ 2143143 w 2269958"/>
              <a:gd name="connsiteY22" fmla="*/ 1173709 h 2366210"/>
              <a:gd name="connsiteX23" fmla="*/ 2166310 w 2269958"/>
              <a:gd name="connsiteY23" fmla="*/ 1175084 h 2366210"/>
              <a:gd name="connsiteX24" fmla="*/ 2269958 w 2269958"/>
              <a:gd name="connsiteY24" fmla="*/ 1175084 h 2366210"/>
              <a:gd name="connsiteX25" fmla="*/ 2269958 w 2269958"/>
              <a:gd name="connsiteY25" fmla="*/ 1176239 h 2366210"/>
              <a:gd name="connsiteX26" fmla="*/ 2269958 w 2269958"/>
              <a:gd name="connsiteY26" fmla="*/ 1189971 h 2366210"/>
              <a:gd name="connsiteX27" fmla="*/ 2269958 w 2269958"/>
              <a:gd name="connsiteY27" fmla="*/ 1191126 h 2366210"/>
              <a:gd name="connsiteX28" fmla="*/ 2166310 w 2269958"/>
              <a:gd name="connsiteY28" fmla="*/ 1191126 h 2366210"/>
              <a:gd name="connsiteX29" fmla="*/ 2143143 w 2269958"/>
              <a:gd name="connsiteY29" fmla="*/ 1192501 h 2366210"/>
              <a:gd name="connsiteX30" fmla="*/ 1147427 w 2269958"/>
              <a:gd name="connsiteY30" fmla="*/ 2315087 h 2366210"/>
              <a:gd name="connsiteX31" fmla="*/ 1143000 w 2269958"/>
              <a:gd name="connsiteY31" fmla="*/ 2334032 h 23662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269958" h="2366210">
                <a:moveTo>
                  <a:pt x="1143000" y="2366210"/>
                </a:moveTo>
                <a:lnTo>
                  <a:pt x="1135481" y="2366210"/>
                </a:lnTo>
                <a:lnTo>
                  <a:pt x="1134477" y="2366210"/>
                </a:lnTo>
                <a:lnTo>
                  <a:pt x="1126958" y="2366210"/>
                </a:lnTo>
                <a:lnTo>
                  <a:pt x="1126958" y="2334032"/>
                </a:lnTo>
                <a:lnTo>
                  <a:pt x="1122531" y="2315087"/>
                </a:lnTo>
                <a:cubicBezTo>
                  <a:pt x="954721" y="1693655"/>
                  <a:pt x="575935" y="1246027"/>
                  <a:pt x="126815" y="1192501"/>
                </a:cubicBezTo>
                <a:lnTo>
                  <a:pt x="103648" y="1191126"/>
                </a:lnTo>
                <a:lnTo>
                  <a:pt x="0" y="1191126"/>
                </a:lnTo>
                <a:lnTo>
                  <a:pt x="0" y="1189971"/>
                </a:lnTo>
                <a:lnTo>
                  <a:pt x="0" y="1176239"/>
                </a:lnTo>
                <a:lnTo>
                  <a:pt x="0" y="1175084"/>
                </a:lnTo>
                <a:lnTo>
                  <a:pt x="103648" y="1175084"/>
                </a:lnTo>
                <a:lnTo>
                  <a:pt x="126815" y="1173709"/>
                </a:lnTo>
                <a:cubicBezTo>
                  <a:pt x="575935" y="1120183"/>
                  <a:pt x="954721" y="672555"/>
                  <a:pt x="1122531" y="51123"/>
                </a:cubicBezTo>
                <a:lnTo>
                  <a:pt x="1126958" y="32178"/>
                </a:lnTo>
                <a:lnTo>
                  <a:pt x="1126958" y="0"/>
                </a:lnTo>
                <a:lnTo>
                  <a:pt x="1134477" y="0"/>
                </a:lnTo>
                <a:lnTo>
                  <a:pt x="1135481" y="0"/>
                </a:lnTo>
                <a:lnTo>
                  <a:pt x="1143000" y="0"/>
                </a:lnTo>
                <a:lnTo>
                  <a:pt x="1143000" y="32178"/>
                </a:lnTo>
                <a:lnTo>
                  <a:pt x="1147427" y="51123"/>
                </a:lnTo>
                <a:cubicBezTo>
                  <a:pt x="1315237" y="672555"/>
                  <a:pt x="1694024" y="1120183"/>
                  <a:pt x="2143143" y="1173709"/>
                </a:cubicBezTo>
                <a:lnTo>
                  <a:pt x="2166310" y="1175084"/>
                </a:lnTo>
                <a:lnTo>
                  <a:pt x="2269958" y="1175084"/>
                </a:lnTo>
                <a:lnTo>
                  <a:pt x="2269958" y="1176239"/>
                </a:lnTo>
                <a:lnTo>
                  <a:pt x="2269958" y="1189971"/>
                </a:lnTo>
                <a:lnTo>
                  <a:pt x="2269958" y="1191126"/>
                </a:lnTo>
                <a:lnTo>
                  <a:pt x="2166310" y="1191126"/>
                </a:lnTo>
                <a:lnTo>
                  <a:pt x="2143143" y="1192501"/>
                </a:lnTo>
                <a:cubicBezTo>
                  <a:pt x="1694024" y="1246027"/>
                  <a:pt x="1315237" y="1693655"/>
                  <a:pt x="1147427" y="2315087"/>
                </a:cubicBezTo>
                <a:lnTo>
                  <a:pt x="1143000" y="2334032"/>
                </a:lnTo>
                <a:close/>
              </a:path>
            </a:pathLst>
          </a:custGeom>
          <a:solidFill>
            <a:schemeClr val="accent4"/>
          </a:solidFill>
          <a:ln w="381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20" name="椭圆 11"/>
          <p:cNvSpPr/>
          <p:nvPr>
            <p:custDataLst>
              <p:tags r:id="rId27"/>
            </p:custDataLst>
          </p:nvPr>
        </p:nvSpPr>
        <p:spPr>
          <a:xfrm>
            <a:off x="3306445" y="1061085"/>
            <a:ext cx="800100" cy="800100"/>
          </a:xfrm>
          <a:prstGeom prst="ellipse">
            <a:avLst/>
          </a:prstGeom>
          <a:solidFill>
            <a:schemeClr val="accent4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22" name="椭圆 10"/>
          <p:cNvSpPr/>
          <p:nvPr>
            <p:custDataLst>
              <p:tags r:id="rId28"/>
            </p:custDataLst>
          </p:nvPr>
        </p:nvSpPr>
        <p:spPr>
          <a:xfrm>
            <a:off x="4202430" y="1061085"/>
            <a:ext cx="800100" cy="800100"/>
          </a:xfrm>
          <a:prstGeom prst="ellipse">
            <a:avLst/>
          </a:prstGeom>
          <a:solidFill>
            <a:schemeClr val="accent2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24" name="椭圆 14"/>
          <p:cNvSpPr/>
          <p:nvPr>
            <p:custDataLst>
              <p:tags r:id="rId29"/>
            </p:custDataLst>
          </p:nvPr>
        </p:nvSpPr>
        <p:spPr>
          <a:xfrm>
            <a:off x="5090160" y="1061085"/>
            <a:ext cx="800100" cy="800100"/>
          </a:xfrm>
          <a:prstGeom prst="ellipse">
            <a:avLst/>
          </a:prstGeom>
          <a:solidFill>
            <a:schemeClr val="accent5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26" name="任意多边形: 形状 316"/>
          <p:cNvSpPr/>
          <p:nvPr>
            <p:custDataLst>
              <p:tags r:id="rId30"/>
            </p:custDataLst>
          </p:nvPr>
        </p:nvSpPr>
        <p:spPr>
          <a:xfrm rot="1260000">
            <a:off x="2533650" y="1235710"/>
            <a:ext cx="490855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28" name="任意多边形: 形状 316"/>
          <p:cNvSpPr/>
          <p:nvPr>
            <p:custDataLst>
              <p:tags r:id="rId31"/>
            </p:custDataLst>
          </p:nvPr>
        </p:nvSpPr>
        <p:spPr>
          <a:xfrm rot="1260000">
            <a:off x="5228590" y="1236345"/>
            <a:ext cx="490855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30" name="任意多边形: 形状 316"/>
          <p:cNvSpPr/>
          <p:nvPr>
            <p:custDataLst>
              <p:tags r:id="rId32"/>
            </p:custDataLst>
          </p:nvPr>
        </p:nvSpPr>
        <p:spPr>
          <a:xfrm rot="1260000">
            <a:off x="3439795" y="1236345"/>
            <a:ext cx="490855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32" name="任意多边形: 形状 316"/>
          <p:cNvSpPr/>
          <p:nvPr>
            <p:custDataLst>
              <p:tags r:id="rId33"/>
            </p:custDataLst>
          </p:nvPr>
        </p:nvSpPr>
        <p:spPr>
          <a:xfrm rot="1260000">
            <a:off x="4335780" y="1236980"/>
            <a:ext cx="490855" cy="483235"/>
          </a:xfrm>
          <a:custGeom>
            <a:gdLst>
              <a:gd name="connsiteX0" fmla="*/ 433453 w 680793"/>
              <a:gd name="connsiteY0" fmla="*/ 11485 h 669662"/>
              <a:gd name="connsiteX1" fmla="*/ 314391 w 680793"/>
              <a:gd name="connsiteY1" fmla="*/ 173410 h 669662"/>
              <a:gd name="connsiteX2" fmla="*/ 119128 w 680793"/>
              <a:gd name="connsiteY2" fmla="*/ 128643 h 669662"/>
              <a:gd name="connsiteX3" fmla="*/ 11496 w 680793"/>
              <a:gd name="connsiteY3" fmla="*/ 363910 h 669662"/>
              <a:gd name="connsiteX4" fmla="*/ 142941 w 680793"/>
              <a:gd name="connsiteY4" fmla="*/ 493450 h 669662"/>
              <a:gd name="connsiteX5" fmla="*/ 498223 w 680793"/>
              <a:gd name="connsiteY5" fmla="*/ 669663 h 669662"/>
              <a:gd name="connsiteX6" fmla="*/ 652528 w 680793"/>
              <a:gd name="connsiteY6" fmla="*/ 303903 h 669662"/>
              <a:gd name="connsiteX7" fmla="*/ 667768 w 680793"/>
              <a:gd name="connsiteY7" fmla="*/ 120070 h 669662"/>
              <a:gd name="connsiteX8" fmla="*/ 433453 w 680793"/>
              <a:gd name="connsiteY8" fmla="*/ 11485 h 669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93" h="669662">
                <a:moveTo>
                  <a:pt x="433453" y="11485"/>
                </a:moveTo>
                <a:cubicBezTo>
                  <a:pt x="362968" y="38155"/>
                  <a:pt x="318201" y="102925"/>
                  <a:pt x="314391" y="173410"/>
                </a:cubicBezTo>
                <a:cubicBezTo>
                  <a:pt x="265813" y="122928"/>
                  <a:pt x="189613" y="102925"/>
                  <a:pt x="119128" y="128643"/>
                </a:cubicBezTo>
                <a:cubicBezTo>
                  <a:pt x="24830" y="163885"/>
                  <a:pt x="-23747" y="269613"/>
                  <a:pt x="11496" y="363910"/>
                </a:cubicBezTo>
                <a:cubicBezTo>
                  <a:pt x="34355" y="425823"/>
                  <a:pt x="71503" y="455350"/>
                  <a:pt x="142941" y="493450"/>
                </a:cubicBezTo>
                <a:lnTo>
                  <a:pt x="498223" y="669663"/>
                </a:lnTo>
                <a:lnTo>
                  <a:pt x="652528" y="303903"/>
                </a:lnTo>
                <a:cubicBezTo>
                  <a:pt x="682056" y="228655"/>
                  <a:pt x="690628" y="181983"/>
                  <a:pt x="667768" y="120070"/>
                </a:cubicBezTo>
                <a:cubicBezTo>
                  <a:pt x="633478" y="24820"/>
                  <a:pt x="527751" y="-23757"/>
                  <a:pt x="433453" y="11485"/>
                </a:cubicBez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34" name="矩形 1"/>
          <p:cNvSpPr/>
          <p:nvPr>
            <p:custDataLst>
              <p:tags r:id="rId34"/>
            </p:custDataLst>
          </p:nvPr>
        </p:nvSpPr>
        <p:spPr>
          <a:xfrm>
            <a:off x="1883410" y="4642485"/>
            <a:ext cx="3145155" cy="590550"/>
          </a:xfrm>
          <a:custGeom>
            <a:gdLst>
              <a:gd name="connsiteX0" fmla="*/ 0 w 2422798"/>
              <a:gd name="connsiteY0" fmla="*/ 0 h 504056"/>
              <a:gd name="connsiteX1" fmla="*/ 2422798 w 2422798"/>
              <a:gd name="connsiteY1" fmla="*/ 0 h 504056"/>
              <a:gd name="connsiteX2" fmla="*/ 2422798 w 2422798"/>
              <a:gd name="connsiteY2" fmla="*/ 504056 h 504056"/>
              <a:gd name="connsiteX3" fmla="*/ 0 w 2422798"/>
              <a:gd name="connsiteY3" fmla="*/ 504056 h 504056"/>
              <a:gd name="connsiteX4" fmla="*/ 0 w 2422798"/>
              <a:gd name="connsiteY4" fmla="*/ 0 h 504056"/>
              <a:gd name="connsiteX0-1" fmla="*/ 0 w 2422798"/>
              <a:gd name="connsiteY0-2" fmla="*/ 0 h 504056"/>
              <a:gd name="connsiteX1-3" fmla="*/ 2422798 w 2422798"/>
              <a:gd name="connsiteY1-4" fmla="*/ 0 h 504056"/>
              <a:gd name="connsiteX2-5" fmla="*/ 2123617 w 2422798"/>
              <a:gd name="connsiteY2-6" fmla="*/ 499842 h 504056"/>
              <a:gd name="connsiteX3-7" fmla="*/ 0 w 2422798"/>
              <a:gd name="connsiteY3-8" fmla="*/ 504056 h 504056"/>
              <a:gd name="connsiteX4-9" fmla="*/ 0 w 2422798"/>
              <a:gd name="connsiteY4-10" fmla="*/ 0 h 50405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22798" h="504056">
                <a:moveTo>
                  <a:pt x="0" y="0"/>
                </a:moveTo>
                <a:lnTo>
                  <a:pt x="2422798" y="0"/>
                </a:lnTo>
                <a:lnTo>
                  <a:pt x="2123617" y="499842"/>
                </a:lnTo>
                <a:lnTo>
                  <a:pt x="0" y="504056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>
              <a:latin typeface="MiSans" panose="00000500000000000000" charset="-122"/>
              <a:ea typeface="MiSans" panose="00000500000000000000" charset="-122"/>
              <a:cs typeface="+mn-ea"/>
              <a:sym typeface="+mn-lt"/>
            </a:endParaRPr>
          </a:p>
        </p:txBody>
      </p:sp>
      <p:sp>
        <p:nvSpPr>
          <p:cNvPr id="1049336" name="任意多边形 20"/>
          <p:cNvSpPr/>
          <p:nvPr>
            <p:custDataLst>
              <p:tags r:id="rId35"/>
            </p:custDataLst>
          </p:nvPr>
        </p:nvSpPr>
        <p:spPr>
          <a:xfrm>
            <a:off x="4661535" y="4657725"/>
            <a:ext cx="641985" cy="555625"/>
          </a:xfrm>
          <a:custGeom>
            <a:gdLst>
              <a:gd name="connsiteX0" fmla="*/ 578 w 1011"/>
              <a:gd name="connsiteY0" fmla="*/ 0 h 877"/>
              <a:gd name="connsiteX1" fmla="*/ 1011 w 1011"/>
              <a:gd name="connsiteY1" fmla="*/ 3 h 877"/>
              <a:gd name="connsiteX2" fmla="*/ 1011 w 1011"/>
              <a:gd name="connsiteY2" fmla="*/ 875 h 877"/>
              <a:gd name="connsiteX3" fmla="*/ 0 w 1011"/>
              <a:gd name="connsiteY3" fmla="*/ 877 h 877"/>
              <a:gd name="connsiteX4" fmla="*/ 578 w 1011"/>
              <a:gd name="connsiteY4" fmla="*/ 0 h 8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1" h="877">
                <a:moveTo>
                  <a:pt x="578" y="0"/>
                </a:moveTo>
                <a:lnTo>
                  <a:pt x="1011" y="3"/>
                </a:lnTo>
                <a:lnTo>
                  <a:pt x="1011" y="875"/>
                </a:lnTo>
                <a:lnTo>
                  <a:pt x="0" y="877"/>
                </a:lnTo>
                <a:lnTo>
                  <a:pt x="578" y="0"/>
                </a:lnTo>
                <a:close/>
              </a:path>
            </a:pathLst>
          </a:custGeom>
          <a:solidFill>
            <a:schemeClr val="accent4"/>
          </a:solidFill>
          <a:ln w="317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任意多边形: 形状 354"/>
          <p:cNvSpPr/>
          <p:nvPr>
            <p:custDataLst>
              <p:tags r:id="rId36"/>
            </p:custDataLst>
          </p:nvPr>
        </p:nvSpPr>
        <p:spPr>
          <a:xfrm flipH="1" flipV="1">
            <a:off x="2067560" y="4803775"/>
            <a:ext cx="256540" cy="267970"/>
          </a:xfrm>
          <a:custGeom>
            <a:gdLst>
              <a:gd name="connsiteX0" fmla="*/ 1143000 w 2269958"/>
              <a:gd name="connsiteY0" fmla="*/ 2366210 h 2366210"/>
              <a:gd name="connsiteX1" fmla="*/ 1135481 w 2269958"/>
              <a:gd name="connsiteY1" fmla="*/ 2366210 h 2366210"/>
              <a:gd name="connsiteX2" fmla="*/ 1134477 w 2269958"/>
              <a:gd name="connsiteY2" fmla="*/ 2366210 h 2366210"/>
              <a:gd name="connsiteX3" fmla="*/ 1126958 w 2269958"/>
              <a:gd name="connsiteY3" fmla="*/ 2366210 h 2366210"/>
              <a:gd name="connsiteX4" fmla="*/ 1126958 w 2269958"/>
              <a:gd name="connsiteY4" fmla="*/ 2334032 h 2366210"/>
              <a:gd name="connsiteX5" fmla="*/ 1122531 w 2269958"/>
              <a:gd name="connsiteY5" fmla="*/ 2315087 h 2366210"/>
              <a:gd name="connsiteX6" fmla="*/ 126815 w 2269958"/>
              <a:gd name="connsiteY6" fmla="*/ 1192501 h 2366210"/>
              <a:gd name="connsiteX7" fmla="*/ 103648 w 2269958"/>
              <a:gd name="connsiteY7" fmla="*/ 1191126 h 2366210"/>
              <a:gd name="connsiteX8" fmla="*/ 0 w 2269958"/>
              <a:gd name="connsiteY8" fmla="*/ 1191126 h 2366210"/>
              <a:gd name="connsiteX9" fmla="*/ 0 w 2269958"/>
              <a:gd name="connsiteY9" fmla="*/ 1189971 h 2366210"/>
              <a:gd name="connsiteX10" fmla="*/ 0 w 2269958"/>
              <a:gd name="connsiteY10" fmla="*/ 1176239 h 2366210"/>
              <a:gd name="connsiteX11" fmla="*/ 0 w 2269958"/>
              <a:gd name="connsiteY11" fmla="*/ 1175084 h 2366210"/>
              <a:gd name="connsiteX12" fmla="*/ 103648 w 2269958"/>
              <a:gd name="connsiteY12" fmla="*/ 1175084 h 2366210"/>
              <a:gd name="connsiteX13" fmla="*/ 126815 w 2269958"/>
              <a:gd name="connsiteY13" fmla="*/ 1173709 h 2366210"/>
              <a:gd name="connsiteX14" fmla="*/ 1122531 w 2269958"/>
              <a:gd name="connsiteY14" fmla="*/ 51123 h 2366210"/>
              <a:gd name="connsiteX15" fmla="*/ 1126958 w 2269958"/>
              <a:gd name="connsiteY15" fmla="*/ 32178 h 2366210"/>
              <a:gd name="connsiteX16" fmla="*/ 1126958 w 2269958"/>
              <a:gd name="connsiteY16" fmla="*/ 0 h 2366210"/>
              <a:gd name="connsiteX17" fmla="*/ 1134477 w 2269958"/>
              <a:gd name="connsiteY17" fmla="*/ 0 h 2366210"/>
              <a:gd name="connsiteX18" fmla="*/ 1135481 w 2269958"/>
              <a:gd name="connsiteY18" fmla="*/ 0 h 2366210"/>
              <a:gd name="connsiteX19" fmla="*/ 1143000 w 2269958"/>
              <a:gd name="connsiteY19" fmla="*/ 0 h 2366210"/>
              <a:gd name="connsiteX20" fmla="*/ 1143000 w 2269958"/>
              <a:gd name="connsiteY20" fmla="*/ 32178 h 2366210"/>
              <a:gd name="connsiteX21" fmla="*/ 1147427 w 2269958"/>
              <a:gd name="connsiteY21" fmla="*/ 51123 h 2366210"/>
              <a:gd name="connsiteX22" fmla="*/ 2143143 w 2269958"/>
              <a:gd name="connsiteY22" fmla="*/ 1173709 h 2366210"/>
              <a:gd name="connsiteX23" fmla="*/ 2166310 w 2269958"/>
              <a:gd name="connsiteY23" fmla="*/ 1175084 h 2366210"/>
              <a:gd name="connsiteX24" fmla="*/ 2269958 w 2269958"/>
              <a:gd name="connsiteY24" fmla="*/ 1175084 h 2366210"/>
              <a:gd name="connsiteX25" fmla="*/ 2269958 w 2269958"/>
              <a:gd name="connsiteY25" fmla="*/ 1176239 h 2366210"/>
              <a:gd name="connsiteX26" fmla="*/ 2269958 w 2269958"/>
              <a:gd name="connsiteY26" fmla="*/ 1189971 h 2366210"/>
              <a:gd name="connsiteX27" fmla="*/ 2269958 w 2269958"/>
              <a:gd name="connsiteY27" fmla="*/ 1191126 h 2366210"/>
              <a:gd name="connsiteX28" fmla="*/ 2166310 w 2269958"/>
              <a:gd name="connsiteY28" fmla="*/ 1191126 h 2366210"/>
              <a:gd name="connsiteX29" fmla="*/ 2143143 w 2269958"/>
              <a:gd name="connsiteY29" fmla="*/ 1192501 h 2366210"/>
              <a:gd name="connsiteX30" fmla="*/ 1147427 w 2269958"/>
              <a:gd name="connsiteY30" fmla="*/ 2315087 h 2366210"/>
              <a:gd name="connsiteX31" fmla="*/ 1143000 w 2269958"/>
              <a:gd name="connsiteY31" fmla="*/ 2334032 h 23662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269958" h="2366210">
                <a:moveTo>
                  <a:pt x="1143000" y="2366210"/>
                </a:moveTo>
                <a:lnTo>
                  <a:pt x="1135481" y="2366210"/>
                </a:lnTo>
                <a:lnTo>
                  <a:pt x="1134477" y="2366210"/>
                </a:lnTo>
                <a:lnTo>
                  <a:pt x="1126958" y="2366210"/>
                </a:lnTo>
                <a:lnTo>
                  <a:pt x="1126958" y="2334032"/>
                </a:lnTo>
                <a:lnTo>
                  <a:pt x="1122531" y="2315087"/>
                </a:lnTo>
                <a:cubicBezTo>
                  <a:pt x="954721" y="1693655"/>
                  <a:pt x="575935" y="1246027"/>
                  <a:pt x="126815" y="1192501"/>
                </a:cubicBezTo>
                <a:lnTo>
                  <a:pt x="103648" y="1191126"/>
                </a:lnTo>
                <a:lnTo>
                  <a:pt x="0" y="1191126"/>
                </a:lnTo>
                <a:lnTo>
                  <a:pt x="0" y="1189971"/>
                </a:lnTo>
                <a:lnTo>
                  <a:pt x="0" y="1176239"/>
                </a:lnTo>
                <a:lnTo>
                  <a:pt x="0" y="1175084"/>
                </a:lnTo>
                <a:lnTo>
                  <a:pt x="103648" y="1175084"/>
                </a:lnTo>
                <a:lnTo>
                  <a:pt x="126815" y="1173709"/>
                </a:lnTo>
                <a:cubicBezTo>
                  <a:pt x="575935" y="1120183"/>
                  <a:pt x="954721" y="672555"/>
                  <a:pt x="1122531" y="51123"/>
                </a:cubicBezTo>
                <a:lnTo>
                  <a:pt x="1126958" y="32178"/>
                </a:lnTo>
                <a:lnTo>
                  <a:pt x="1126958" y="0"/>
                </a:lnTo>
                <a:lnTo>
                  <a:pt x="1134477" y="0"/>
                </a:lnTo>
                <a:lnTo>
                  <a:pt x="1135481" y="0"/>
                </a:lnTo>
                <a:lnTo>
                  <a:pt x="1143000" y="0"/>
                </a:lnTo>
                <a:lnTo>
                  <a:pt x="1143000" y="32178"/>
                </a:lnTo>
                <a:lnTo>
                  <a:pt x="1147427" y="51123"/>
                </a:lnTo>
                <a:cubicBezTo>
                  <a:pt x="1315237" y="672555"/>
                  <a:pt x="1694024" y="1120183"/>
                  <a:pt x="2143143" y="1173709"/>
                </a:cubicBezTo>
                <a:lnTo>
                  <a:pt x="2166310" y="1175084"/>
                </a:lnTo>
                <a:lnTo>
                  <a:pt x="2269958" y="1175084"/>
                </a:lnTo>
                <a:lnTo>
                  <a:pt x="2269958" y="1176239"/>
                </a:lnTo>
                <a:lnTo>
                  <a:pt x="2269958" y="1189971"/>
                </a:lnTo>
                <a:lnTo>
                  <a:pt x="2269958" y="1191126"/>
                </a:lnTo>
                <a:lnTo>
                  <a:pt x="2166310" y="1191126"/>
                </a:lnTo>
                <a:lnTo>
                  <a:pt x="2143143" y="1192501"/>
                </a:lnTo>
                <a:cubicBezTo>
                  <a:pt x="1694024" y="1246027"/>
                  <a:pt x="1315237" y="1693655"/>
                  <a:pt x="1147427" y="2315087"/>
                </a:cubicBezTo>
                <a:lnTo>
                  <a:pt x="1143000" y="2334032"/>
                </a:lnTo>
                <a:close/>
              </a:path>
            </a:pathLst>
          </a:custGeom>
          <a:solidFill>
            <a:schemeClr val="accent4"/>
          </a:solidFill>
          <a:ln w="127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40" name="标题"/>
          <p:cNvSpPr txBox="1">
            <a:spLocks noGrp="1"/>
          </p:cNvSpPr>
          <p:nvPr>
            <p:ph type="title" idx="73"/>
            <p:custDataLst>
              <p:tags r:id="rId37"/>
            </p:custDataLst>
          </p:nvPr>
        </p:nvSpPr>
        <p:spPr>
          <a:xfrm>
            <a:off x="888365" y="1717040"/>
            <a:ext cx="10916920" cy="17081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200" b="1" i="0" u="none" strike="noStrike" kern="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42" name="署名"/>
          <p:cNvSpPr txBox="1">
            <a:spLocks noGrp="1"/>
          </p:cNvSpPr>
          <p:nvPr>
            <p:ph type="body" idx="72" hasCustomPrompt="1"/>
            <p:custDataLst>
              <p:tags r:id="rId38"/>
            </p:custDataLst>
          </p:nvPr>
        </p:nvSpPr>
        <p:spPr>
          <a:xfrm>
            <a:off x="2463165" y="4653915"/>
            <a:ext cx="2840355" cy="466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黑体" panose="02010609060101010101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9344" name="矩形 13"/>
          <p:cNvSpPr/>
          <p:nvPr>
            <p:custDataLst>
              <p:tags r:id="rId39"/>
            </p:custDataLst>
          </p:nvPr>
        </p:nvSpPr>
        <p:spPr>
          <a:xfrm>
            <a:off x="635" y="6120765"/>
            <a:ext cx="9979025" cy="746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cxnSp>
        <p:nvCxnSpPr>
          <p:cNvPr id="3145773" name="直接连接符 7"/>
          <p:cNvCxnSpPr/>
          <p:nvPr>
            <p:custDataLst>
              <p:tags r:id="rId40"/>
            </p:custDataLst>
          </p:nvPr>
        </p:nvCxnSpPr>
        <p:spPr>
          <a:xfrm>
            <a:off x="0" y="6129655"/>
            <a:ext cx="1000379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75" name="直接连接符 9"/>
          <p:cNvCxnSpPr/>
          <p:nvPr>
            <p:custDataLst>
              <p:tags r:id="rId41"/>
            </p:custDataLst>
          </p:nvPr>
        </p:nvCxnSpPr>
        <p:spPr>
          <a:xfrm flipH="1">
            <a:off x="9987280" y="6127750"/>
            <a:ext cx="0" cy="73533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346" name="任意多边形: 形状 354"/>
          <p:cNvSpPr/>
          <p:nvPr>
            <p:custDataLst>
              <p:tags r:id="rId42"/>
            </p:custDataLst>
          </p:nvPr>
        </p:nvSpPr>
        <p:spPr>
          <a:xfrm flipH="1" flipV="1">
            <a:off x="7469505" y="5815330"/>
            <a:ext cx="597535" cy="622935"/>
          </a:xfrm>
          <a:custGeom>
            <a:gdLst>
              <a:gd name="connsiteX0" fmla="*/ 1143000 w 2269958"/>
              <a:gd name="connsiteY0" fmla="*/ 2366210 h 2366210"/>
              <a:gd name="connsiteX1" fmla="*/ 1135481 w 2269958"/>
              <a:gd name="connsiteY1" fmla="*/ 2366210 h 2366210"/>
              <a:gd name="connsiteX2" fmla="*/ 1134477 w 2269958"/>
              <a:gd name="connsiteY2" fmla="*/ 2366210 h 2366210"/>
              <a:gd name="connsiteX3" fmla="*/ 1126958 w 2269958"/>
              <a:gd name="connsiteY3" fmla="*/ 2366210 h 2366210"/>
              <a:gd name="connsiteX4" fmla="*/ 1126958 w 2269958"/>
              <a:gd name="connsiteY4" fmla="*/ 2334032 h 2366210"/>
              <a:gd name="connsiteX5" fmla="*/ 1122531 w 2269958"/>
              <a:gd name="connsiteY5" fmla="*/ 2315087 h 2366210"/>
              <a:gd name="connsiteX6" fmla="*/ 126815 w 2269958"/>
              <a:gd name="connsiteY6" fmla="*/ 1192501 h 2366210"/>
              <a:gd name="connsiteX7" fmla="*/ 103648 w 2269958"/>
              <a:gd name="connsiteY7" fmla="*/ 1191126 h 2366210"/>
              <a:gd name="connsiteX8" fmla="*/ 0 w 2269958"/>
              <a:gd name="connsiteY8" fmla="*/ 1191126 h 2366210"/>
              <a:gd name="connsiteX9" fmla="*/ 0 w 2269958"/>
              <a:gd name="connsiteY9" fmla="*/ 1189971 h 2366210"/>
              <a:gd name="connsiteX10" fmla="*/ 0 w 2269958"/>
              <a:gd name="connsiteY10" fmla="*/ 1176239 h 2366210"/>
              <a:gd name="connsiteX11" fmla="*/ 0 w 2269958"/>
              <a:gd name="connsiteY11" fmla="*/ 1175084 h 2366210"/>
              <a:gd name="connsiteX12" fmla="*/ 103648 w 2269958"/>
              <a:gd name="connsiteY12" fmla="*/ 1175084 h 2366210"/>
              <a:gd name="connsiteX13" fmla="*/ 126815 w 2269958"/>
              <a:gd name="connsiteY13" fmla="*/ 1173709 h 2366210"/>
              <a:gd name="connsiteX14" fmla="*/ 1122531 w 2269958"/>
              <a:gd name="connsiteY14" fmla="*/ 51123 h 2366210"/>
              <a:gd name="connsiteX15" fmla="*/ 1126958 w 2269958"/>
              <a:gd name="connsiteY15" fmla="*/ 32178 h 2366210"/>
              <a:gd name="connsiteX16" fmla="*/ 1126958 w 2269958"/>
              <a:gd name="connsiteY16" fmla="*/ 0 h 2366210"/>
              <a:gd name="connsiteX17" fmla="*/ 1134477 w 2269958"/>
              <a:gd name="connsiteY17" fmla="*/ 0 h 2366210"/>
              <a:gd name="connsiteX18" fmla="*/ 1135481 w 2269958"/>
              <a:gd name="connsiteY18" fmla="*/ 0 h 2366210"/>
              <a:gd name="connsiteX19" fmla="*/ 1143000 w 2269958"/>
              <a:gd name="connsiteY19" fmla="*/ 0 h 2366210"/>
              <a:gd name="connsiteX20" fmla="*/ 1143000 w 2269958"/>
              <a:gd name="connsiteY20" fmla="*/ 32178 h 2366210"/>
              <a:gd name="connsiteX21" fmla="*/ 1147427 w 2269958"/>
              <a:gd name="connsiteY21" fmla="*/ 51123 h 2366210"/>
              <a:gd name="connsiteX22" fmla="*/ 2143143 w 2269958"/>
              <a:gd name="connsiteY22" fmla="*/ 1173709 h 2366210"/>
              <a:gd name="connsiteX23" fmla="*/ 2166310 w 2269958"/>
              <a:gd name="connsiteY23" fmla="*/ 1175084 h 2366210"/>
              <a:gd name="connsiteX24" fmla="*/ 2269958 w 2269958"/>
              <a:gd name="connsiteY24" fmla="*/ 1175084 h 2366210"/>
              <a:gd name="connsiteX25" fmla="*/ 2269958 w 2269958"/>
              <a:gd name="connsiteY25" fmla="*/ 1176239 h 2366210"/>
              <a:gd name="connsiteX26" fmla="*/ 2269958 w 2269958"/>
              <a:gd name="connsiteY26" fmla="*/ 1189971 h 2366210"/>
              <a:gd name="connsiteX27" fmla="*/ 2269958 w 2269958"/>
              <a:gd name="connsiteY27" fmla="*/ 1191126 h 2366210"/>
              <a:gd name="connsiteX28" fmla="*/ 2166310 w 2269958"/>
              <a:gd name="connsiteY28" fmla="*/ 1191126 h 2366210"/>
              <a:gd name="connsiteX29" fmla="*/ 2143143 w 2269958"/>
              <a:gd name="connsiteY29" fmla="*/ 1192501 h 2366210"/>
              <a:gd name="connsiteX30" fmla="*/ 1147427 w 2269958"/>
              <a:gd name="connsiteY30" fmla="*/ 2315087 h 2366210"/>
              <a:gd name="connsiteX31" fmla="*/ 1143000 w 2269958"/>
              <a:gd name="connsiteY31" fmla="*/ 2334032 h 23662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269958" h="2366210">
                <a:moveTo>
                  <a:pt x="1143000" y="2366210"/>
                </a:moveTo>
                <a:lnTo>
                  <a:pt x="1135481" y="2366210"/>
                </a:lnTo>
                <a:lnTo>
                  <a:pt x="1134477" y="2366210"/>
                </a:lnTo>
                <a:lnTo>
                  <a:pt x="1126958" y="2366210"/>
                </a:lnTo>
                <a:lnTo>
                  <a:pt x="1126958" y="2334032"/>
                </a:lnTo>
                <a:lnTo>
                  <a:pt x="1122531" y="2315087"/>
                </a:lnTo>
                <a:cubicBezTo>
                  <a:pt x="954721" y="1693655"/>
                  <a:pt x="575935" y="1246027"/>
                  <a:pt x="126815" y="1192501"/>
                </a:cubicBezTo>
                <a:lnTo>
                  <a:pt x="103648" y="1191126"/>
                </a:lnTo>
                <a:lnTo>
                  <a:pt x="0" y="1191126"/>
                </a:lnTo>
                <a:lnTo>
                  <a:pt x="0" y="1189971"/>
                </a:lnTo>
                <a:lnTo>
                  <a:pt x="0" y="1176239"/>
                </a:lnTo>
                <a:lnTo>
                  <a:pt x="0" y="1175084"/>
                </a:lnTo>
                <a:lnTo>
                  <a:pt x="103648" y="1175084"/>
                </a:lnTo>
                <a:lnTo>
                  <a:pt x="126815" y="1173709"/>
                </a:lnTo>
                <a:cubicBezTo>
                  <a:pt x="575935" y="1120183"/>
                  <a:pt x="954721" y="672555"/>
                  <a:pt x="1122531" y="51123"/>
                </a:cubicBezTo>
                <a:lnTo>
                  <a:pt x="1126958" y="32178"/>
                </a:lnTo>
                <a:lnTo>
                  <a:pt x="1126958" y="0"/>
                </a:lnTo>
                <a:lnTo>
                  <a:pt x="1134477" y="0"/>
                </a:lnTo>
                <a:lnTo>
                  <a:pt x="1135481" y="0"/>
                </a:lnTo>
                <a:lnTo>
                  <a:pt x="1143000" y="0"/>
                </a:lnTo>
                <a:lnTo>
                  <a:pt x="1143000" y="32178"/>
                </a:lnTo>
                <a:lnTo>
                  <a:pt x="1147427" y="51123"/>
                </a:lnTo>
                <a:cubicBezTo>
                  <a:pt x="1315237" y="672555"/>
                  <a:pt x="1694024" y="1120183"/>
                  <a:pt x="2143143" y="1173709"/>
                </a:cubicBezTo>
                <a:lnTo>
                  <a:pt x="2166310" y="1175084"/>
                </a:lnTo>
                <a:lnTo>
                  <a:pt x="2269958" y="1175084"/>
                </a:lnTo>
                <a:lnTo>
                  <a:pt x="2269958" y="1176239"/>
                </a:lnTo>
                <a:lnTo>
                  <a:pt x="2269958" y="1189971"/>
                </a:lnTo>
                <a:lnTo>
                  <a:pt x="2269958" y="1191126"/>
                </a:lnTo>
                <a:lnTo>
                  <a:pt x="2166310" y="1191126"/>
                </a:lnTo>
                <a:lnTo>
                  <a:pt x="2143143" y="1192501"/>
                </a:lnTo>
                <a:cubicBezTo>
                  <a:pt x="1694024" y="1246027"/>
                  <a:pt x="1315237" y="1693655"/>
                  <a:pt x="1147427" y="2315087"/>
                </a:cubicBezTo>
                <a:lnTo>
                  <a:pt x="1143000" y="2334032"/>
                </a:lnTo>
                <a:close/>
              </a:path>
            </a:pathLst>
          </a:custGeom>
          <a:solidFill>
            <a:schemeClr val="accent4"/>
          </a:solidFill>
          <a:ln w="381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48" name="任意多边形: 形状 169"/>
          <p:cNvSpPr/>
          <p:nvPr>
            <p:custDataLst>
              <p:tags r:id="rId43"/>
            </p:custDataLst>
          </p:nvPr>
        </p:nvSpPr>
        <p:spPr>
          <a:xfrm rot="730512" flipH="1">
            <a:off x="9980295" y="5381625"/>
            <a:ext cx="475615" cy="808990"/>
          </a:xfrm>
          <a:custGeom>
            <a:gdLst>
              <a:gd name="connsiteX0" fmla="*/ 0 w 434696"/>
              <a:gd name="connsiteY0" fmla="*/ 0 h 739577"/>
              <a:gd name="connsiteX1" fmla="*/ 434697 w 434696"/>
              <a:gd name="connsiteY1" fmla="*/ 0 h 739577"/>
              <a:gd name="connsiteX2" fmla="*/ 434697 w 434696"/>
              <a:gd name="connsiteY2" fmla="*/ 739577 h 739577"/>
              <a:gd name="connsiteX3" fmla="*/ 0 w 434696"/>
              <a:gd name="connsiteY3" fmla="*/ 739577 h 739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695" h="739577">
                <a:moveTo>
                  <a:pt x="0" y="0"/>
                </a:moveTo>
                <a:lnTo>
                  <a:pt x="434697" y="0"/>
                </a:lnTo>
                <a:lnTo>
                  <a:pt x="434697" y="739577"/>
                </a:lnTo>
                <a:lnTo>
                  <a:pt x="0" y="739577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50" name="任意多边形: 形状 170"/>
          <p:cNvSpPr/>
          <p:nvPr>
            <p:custDataLst>
              <p:tags r:id="rId44"/>
            </p:custDataLst>
          </p:nvPr>
        </p:nvSpPr>
        <p:spPr>
          <a:xfrm flipH="1">
            <a:off x="9900920" y="5340985"/>
            <a:ext cx="525145" cy="450850"/>
          </a:xfrm>
          <a:custGeom>
            <a:gdLst>
              <a:gd name="connsiteX0" fmla="*/ 410962 w 479950"/>
              <a:gd name="connsiteY0" fmla="*/ 412446 h 412445"/>
              <a:gd name="connsiteX1" fmla="*/ 479950 w 479950"/>
              <a:gd name="connsiteY1" fmla="*/ 91242 h 412445"/>
              <a:gd name="connsiteX2" fmla="*/ 54894 w 479950"/>
              <a:gd name="connsiteY2" fmla="*/ 0 h 412445"/>
              <a:gd name="connsiteX3" fmla="*/ 0 w 479950"/>
              <a:gd name="connsiteY3" fmla="*/ 255924 h 4124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949" h="412445">
                <a:moveTo>
                  <a:pt x="410962" y="412446"/>
                </a:moveTo>
                <a:lnTo>
                  <a:pt x="479950" y="91242"/>
                </a:lnTo>
                <a:lnTo>
                  <a:pt x="54894" y="0"/>
                </a:lnTo>
                <a:lnTo>
                  <a:pt x="0" y="255924"/>
                </a:lnTo>
                <a:close/>
              </a:path>
            </a:pathLst>
          </a:custGeom>
          <a:solidFill>
            <a:srgbClr val="020202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52" name="任意多边形: 形状 173"/>
          <p:cNvSpPr/>
          <p:nvPr>
            <p:custDataLst>
              <p:tags r:id="rId45"/>
            </p:custDataLst>
          </p:nvPr>
        </p:nvSpPr>
        <p:spPr>
          <a:xfrm flipH="1">
            <a:off x="9286875" y="5874385"/>
            <a:ext cx="1300480" cy="664845"/>
          </a:xfrm>
          <a:custGeom>
            <a:gdLst>
              <a:gd name="connsiteX0" fmla="*/ 0 w 1189118"/>
              <a:gd name="connsiteY0" fmla="*/ 608283 h 608283"/>
              <a:gd name="connsiteX1" fmla="*/ 1185410 w 1189118"/>
              <a:gd name="connsiteY1" fmla="*/ 608283 h 608283"/>
              <a:gd name="connsiteX2" fmla="*/ 1189119 w 1189118"/>
              <a:gd name="connsiteY2" fmla="*/ 496270 h 608283"/>
              <a:gd name="connsiteX3" fmla="*/ 1073397 w 1189118"/>
              <a:gd name="connsiteY3" fmla="*/ 362744 h 608283"/>
              <a:gd name="connsiteX4" fmla="*/ 887945 w 1189118"/>
              <a:gd name="connsiteY4" fmla="*/ 336781 h 608283"/>
              <a:gd name="connsiteX5" fmla="*/ 806346 w 1189118"/>
              <a:gd name="connsiteY5" fmla="*/ 303400 h 608283"/>
              <a:gd name="connsiteX6" fmla="*/ 706202 w 1189118"/>
              <a:gd name="connsiteY6" fmla="*/ 242571 h 608283"/>
              <a:gd name="connsiteX7" fmla="*/ 557840 w 1189118"/>
              <a:gd name="connsiteY7" fmla="*/ 25964 h 608283"/>
              <a:gd name="connsiteX8" fmla="*/ 553389 w 1189118"/>
              <a:gd name="connsiteY8" fmla="*/ 0 h 608283"/>
              <a:gd name="connsiteX9" fmla="*/ 48218 w 1189118"/>
              <a:gd name="connsiteY9" fmla="*/ 0 h 608283"/>
              <a:gd name="connsiteX10" fmla="*/ 0 w 1189118"/>
              <a:gd name="connsiteY10" fmla="*/ 608283 h 6082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9118" h="608283">
                <a:moveTo>
                  <a:pt x="0" y="608283"/>
                </a:moveTo>
                <a:lnTo>
                  <a:pt x="1185410" y="608283"/>
                </a:lnTo>
                <a:lnTo>
                  <a:pt x="1189119" y="496270"/>
                </a:lnTo>
                <a:cubicBezTo>
                  <a:pt x="1189119" y="428765"/>
                  <a:pt x="1139418" y="371646"/>
                  <a:pt x="1073397" y="362744"/>
                </a:cubicBezTo>
                <a:lnTo>
                  <a:pt x="887945" y="336781"/>
                </a:lnTo>
                <a:cubicBezTo>
                  <a:pt x="858272" y="332330"/>
                  <a:pt x="830825" y="321203"/>
                  <a:pt x="806346" y="303400"/>
                </a:cubicBezTo>
                <a:lnTo>
                  <a:pt x="706202" y="242571"/>
                </a:lnTo>
                <a:cubicBezTo>
                  <a:pt x="628312" y="195096"/>
                  <a:pt x="574160" y="115722"/>
                  <a:pt x="557840" y="25964"/>
                </a:cubicBezTo>
                <a:lnTo>
                  <a:pt x="553389" y="0"/>
                </a:lnTo>
                <a:lnTo>
                  <a:pt x="48218" y="0"/>
                </a:lnTo>
                <a:lnTo>
                  <a:pt x="0" y="608283"/>
                </a:lnTo>
                <a:close/>
              </a:path>
            </a:pathLst>
          </a:custGeom>
          <a:solidFill>
            <a:schemeClr val="accent4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54" name="任意多边形: 形状 174"/>
          <p:cNvSpPr/>
          <p:nvPr>
            <p:custDataLst>
              <p:tags r:id="rId46"/>
            </p:custDataLst>
          </p:nvPr>
        </p:nvSpPr>
        <p:spPr>
          <a:xfrm flipH="1">
            <a:off x="9286875" y="6241415"/>
            <a:ext cx="326390" cy="296545"/>
          </a:xfrm>
          <a:custGeom>
            <a:gdLst>
              <a:gd name="connsiteX0" fmla="*/ 182485 w 298207"/>
              <a:gd name="connsiteY0" fmla="*/ 25963 h 271501"/>
              <a:gd name="connsiteX1" fmla="*/ 0 w 298207"/>
              <a:gd name="connsiteY1" fmla="*/ 0 h 271501"/>
              <a:gd name="connsiteX2" fmla="*/ 0 w 298207"/>
              <a:gd name="connsiteY2" fmla="*/ 271502 h 271501"/>
              <a:gd name="connsiteX3" fmla="*/ 294498 w 298207"/>
              <a:gd name="connsiteY3" fmla="*/ 271502 h 271501"/>
              <a:gd name="connsiteX4" fmla="*/ 298207 w 298207"/>
              <a:gd name="connsiteY4" fmla="*/ 159489 h 271501"/>
              <a:gd name="connsiteX5" fmla="*/ 182485 w 298207"/>
              <a:gd name="connsiteY5" fmla="*/ 25963 h 2715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207" h="271501">
                <a:moveTo>
                  <a:pt x="182485" y="25963"/>
                </a:moveTo>
                <a:lnTo>
                  <a:pt x="0" y="0"/>
                </a:lnTo>
                <a:lnTo>
                  <a:pt x="0" y="271502"/>
                </a:lnTo>
                <a:lnTo>
                  <a:pt x="294498" y="271502"/>
                </a:lnTo>
                <a:lnTo>
                  <a:pt x="298207" y="159489"/>
                </a:lnTo>
                <a:cubicBezTo>
                  <a:pt x="298207" y="92726"/>
                  <a:pt x="249248" y="35607"/>
                  <a:pt x="182485" y="25963"/>
                </a:cubicBezTo>
                <a:close/>
              </a:path>
            </a:pathLst>
          </a:custGeom>
          <a:solidFill>
            <a:srgbClr val="FFFFFF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56" name="任意多边形: 形状 175"/>
          <p:cNvSpPr/>
          <p:nvPr>
            <p:custDataLst>
              <p:tags r:id="rId47"/>
            </p:custDataLst>
          </p:nvPr>
        </p:nvSpPr>
        <p:spPr>
          <a:xfrm flipH="1">
            <a:off x="10336530" y="6240780"/>
            <a:ext cx="250825" cy="270510"/>
          </a:xfrm>
          <a:custGeom>
            <a:gdLst>
              <a:gd name="connsiteX0" fmla="*/ 229358 w 229357"/>
              <a:gd name="connsiteY0" fmla="*/ 247764 h 247764"/>
              <a:gd name="connsiteX1" fmla="*/ 21651 w 229357"/>
              <a:gd name="connsiteY1" fmla="*/ 0 h 247764"/>
              <a:gd name="connsiteX2" fmla="*/ 139 w 229357"/>
              <a:gd name="connsiteY2" fmla="*/ 241830 h 247764"/>
              <a:gd name="connsiteX3" fmla="*/ 229358 w 229357"/>
              <a:gd name="connsiteY3" fmla="*/ 247764 h 2477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57" h="247764">
                <a:moveTo>
                  <a:pt x="229358" y="247764"/>
                </a:moveTo>
                <a:cubicBezTo>
                  <a:pt x="190784" y="91243"/>
                  <a:pt x="79513" y="24480"/>
                  <a:pt x="21651" y="0"/>
                </a:cubicBezTo>
                <a:lnTo>
                  <a:pt x="139" y="241830"/>
                </a:lnTo>
                <a:cubicBezTo>
                  <a:pt x="-6537" y="241830"/>
                  <a:pt x="229358" y="247764"/>
                  <a:pt x="229358" y="247764"/>
                </a:cubicBezTo>
                <a:close/>
              </a:path>
            </a:pathLst>
          </a:custGeom>
          <a:solidFill>
            <a:srgbClr val="020202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58" name="任意多边形: 形状 177"/>
          <p:cNvSpPr/>
          <p:nvPr>
            <p:custDataLst>
              <p:tags r:id="rId48"/>
            </p:custDataLst>
          </p:nvPr>
        </p:nvSpPr>
        <p:spPr>
          <a:xfrm flipH="1">
            <a:off x="9652000" y="6229350"/>
            <a:ext cx="147320" cy="215900"/>
          </a:xfrm>
          <a:custGeom>
            <a:gdLst>
              <a:gd name="connsiteX0" fmla="*/ 7186 w 134545"/>
              <a:gd name="connsiteY0" fmla="*/ 197089 h 197089"/>
              <a:gd name="connsiteX1" fmla="*/ 3477 w 134545"/>
              <a:gd name="connsiteY1" fmla="*/ 195606 h 197089"/>
              <a:gd name="connsiteX2" fmla="*/ 1252 w 134545"/>
              <a:gd name="connsiteY2" fmla="*/ 185220 h 197089"/>
              <a:gd name="connsiteX3" fmla="*/ 120683 w 134545"/>
              <a:gd name="connsiteY3" fmla="*/ 3477 h 197089"/>
              <a:gd name="connsiteX4" fmla="*/ 131068 w 134545"/>
              <a:gd name="connsiteY4" fmla="*/ 1252 h 197089"/>
              <a:gd name="connsiteX5" fmla="*/ 133294 w 134545"/>
              <a:gd name="connsiteY5" fmla="*/ 11637 h 197089"/>
              <a:gd name="connsiteX6" fmla="*/ 13862 w 134545"/>
              <a:gd name="connsiteY6" fmla="*/ 193380 h 197089"/>
              <a:gd name="connsiteX7" fmla="*/ 7186 w 134545"/>
              <a:gd name="connsiteY7" fmla="*/ 197089 h 1970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545" h="197089">
                <a:moveTo>
                  <a:pt x="7186" y="197089"/>
                </a:moveTo>
                <a:cubicBezTo>
                  <a:pt x="5703" y="197089"/>
                  <a:pt x="4219" y="196347"/>
                  <a:pt x="3477" y="195606"/>
                </a:cubicBezTo>
                <a:cubicBezTo>
                  <a:pt x="-232" y="193380"/>
                  <a:pt x="-974" y="188929"/>
                  <a:pt x="1252" y="185220"/>
                </a:cubicBezTo>
                <a:lnTo>
                  <a:pt x="120683" y="3477"/>
                </a:lnTo>
                <a:cubicBezTo>
                  <a:pt x="122908" y="-232"/>
                  <a:pt x="127359" y="-974"/>
                  <a:pt x="131068" y="1252"/>
                </a:cubicBezTo>
                <a:cubicBezTo>
                  <a:pt x="134777" y="3477"/>
                  <a:pt x="135519" y="7928"/>
                  <a:pt x="133294" y="11637"/>
                </a:cubicBezTo>
                <a:lnTo>
                  <a:pt x="13862" y="193380"/>
                </a:lnTo>
                <a:cubicBezTo>
                  <a:pt x="11637" y="196347"/>
                  <a:pt x="9412" y="197089"/>
                  <a:pt x="7186" y="197089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60" name="任意多边形: 形状 178"/>
          <p:cNvSpPr/>
          <p:nvPr>
            <p:custDataLst>
              <p:tags r:id="rId49"/>
            </p:custDataLst>
          </p:nvPr>
        </p:nvSpPr>
        <p:spPr>
          <a:xfrm flipH="1">
            <a:off x="9740900" y="6181090"/>
            <a:ext cx="149860" cy="94615"/>
          </a:xfrm>
          <a:custGeom>
            <a:gdLst>
              <a:gd name="connsiteX0" fmla="*/ 7722 w 137100"/>
              <a:gd name="connsiteY0" fmla="*/ 86354 h 86353"/>
              <a:gd name="connsiteX1" fmla="*/ 1046 w 137100"/>
              <a:gd name="connsiteY1" fmla="*/ 82644 h 86353"/>
              <a:gd name="connsiteX2" fmla="*/ 4013 w 137100"/>
              <a:gd name="connsiteY2" fmla="*/ 72259 h 86353"/>
              <a:gd name="connsiteX3" fmla="*/ 125669 w 137100"/>
              <a:gd name="connsiteY3" fmla="*/ 1046 h 86353"/>
              <a:gd name="connsiteX4" fmla="*/ 136055 w 137100"/>
              <a:gd name="connsiteY4" fmla="*/ 4013 h 86353"/>
              <a:gd name="connsiteX5" fmla="*/ 133088 w 137100"/>
              <a:gd name="connsiteY5" fmla="*/ 14398 h 86353"/>
              <a:gd name="connsiteX6" fmla="*/ 11431 w 137100"/>
              <a:gd name="connsiteY6" fmla="*/ 85612 h 86353"/>
              <a:gd name="connsiteX7" fmla="*/ 7722 w 137100"/>
              <a:gd name="connsiteY7" fmla="*/ 86354 h 863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100" h="86353">
                <a:moveTo>
                  <a:pt x="7722" y="86354"/>
                </a:moveTo>
                <a:cubicBezTo>
                  <a:pt x="5496" y="86354"/>
                  <a:pt x="2529" y="84870"/>
                  <a:pt x="1046" y="82644"/>
                </a:cubicBezTo>
                <a:cubicBezTo>
                  <a:pt x="-1180" y="78935"/>
                  <a:pt x="304" y="74485"/>
                  <a:pt x="4013" y="72259"/>
                </a:cubicBezTo>
                <a:lnTo>
                  <a:pt x="125669" y="1046"/>
                </a:lnTo>
                <a:cubicBezTo>
                  <a:pt x="129379" y="-1180"/>
                  <a:pt x="133829" y="304"/>
                  <a:pt x="136055" y="4013"/>
                </a:cubicBezTo>
                <a:cubicBezTo>
                  <a:pt x="138280" y="7722"/>
                  <a:pt x="136797" y="12173"/>
                  <a:pt x="133088" y="14398"/>
                </a:cubicBezTo>
                <a:lnTo>
                  <a:pt x="11431" y="85612"/>
                </a:lnTo>
                <a:cubicBezTo>
                  <a:pt x="9947" y="85612"/>
                  <a:pt x="9205" y="86354"/>
                  <a:pt x="7722" y="86354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62" name="任意多边形: 形状 179"/>
          <p:cNvSpPr/>
          <p:nvPr>
            <p:custDataLst>
              <p:tags r:id="rId50"/>
            </p:custDataLst>
          </p:nvPr>
        </p:nvSpPr>
        <p:spPr>
          <a:xfrm flipH="1">
            <a:off x="9277985" y="5864860"/>
            <a:ext cx="1317625" cy="682625"/>
          </a:xfrm>
          <a:custGeom>
            <a:gdLst>
              <a:gd name="connsiteX0" fmla="*/ 1192828 w 1204696"/>
              <a:gd name="connsiteY0" fmla="*/ 624603 h 624602"/>
              <a:gd name="connsiteX1" fmla="*/ 7418 w 1204696"/>
              <a:gd name="connsiteY1" fmla="*/ 624603 h 624602"/>
              <a:gd name="connsiteX2" fmla="*/ 2225 w 1204696"/>
              <a:gd name="connsiteY2" fmla="*/ 622377 h 624602"/>
              <a:gd name="connsiteX3" fmla="*/ 0 w 1204696"/>
              <a:gd name="connsiteY3" fmla="*/ 616443 h 624602"/>
              <a:gd name="connsiteX4" fmla="*/ 48218 w 1204696"/>
              <a:gd name="connsiteY4" fmla="*/ 6676 h 624602"/>
              <a:gd name="connsiteX5" fmla="*/ 55636 w 1204696"/>
              <a:gd name="connsiteY5" fmla="*/ 0 h 624602"/>
              <a:gd name="connsiteX6" fmla="*/ 560807 w 1204696"/>
              <a:gd name="connsiteY6" fmla="*/ 0 h 624602"/>
              <a:gd name="connsiteX7" fmla="*/ 568225 w 1204696"/>
              <a:gd name="connsiteY7" fmla="*/ 5934 h 624602"/>
              <a:gd name="connsiteX8" fmla="*/ 572676 w 1204696"/>
              <a:gd name="connsiteY8" fmla="*/ 31898 h 624602"/>
              <a:gd name="connsiteX9" fmla="*/ 718071 w 1204696"/>
              <a:gd name="connsiteY9" fmla="*/ 243313 h 624602"/>
              <a:gd name="connsiteX10" fmla="*/ 818215 w 1204696"/>
              <a:gd name="connsiteY10" fmla="*/ 304141 h 624602"/>
              <a:gd name="connsiteX11" fmla="*/ 896847 w 1204696"/>
              <a:gd name="connsiteY11" fmla="*/ 336781 h 624602"/>
              <a:gd name="connsiteX12" fmla="*/ 1082299 w 1204696"/>
              <a:gd name="connsiteY12" fmla="*/ 362744 h 624602"/>
              <a:gd name="connsiteX13" fmla="*/ 1204697 w 1204696"/>
              <a:gd name="connsiteY13" fmla="*/ 503688 h 624602"/>
              <a:gd name="connsiteX14" fmla="*/ 1200988 w 1204696"/>
              <a:gd name="connsiteY14" fmla="*/ 616443 h 624602"/>
              <a:gd name="connsiteX15" fmla="*/ 1192828 w 1204696"/>
              <a:gd name="connsiteY15" fmla="*/ 624603 h 624602"/>
              <a:gd name="connsiteX16" fmla="*/ 15578 w 1204696"/>
              <a:gd name="connsiteY16" fmla="*/ 609767 h 624602"/>
              <a:gd name="connsiteX17" fmla="*/ 1186152 w 1204696"/>
              <a:gd name="connsiteY17" fmla="*/ 609767 h 624602"/>
              <a:gd name="connsiteX18" fmla="*/ 1189861 w 1204696"/>
              <a:gd name="connsiteY18" fmla="*/ 504430 h 624602"/>
              <a:gd name="connsiteX19" fmla="*/ 1080073 w 1204696"/>
              <a:gd name="connsiteY19" fmla="*/ 378322 h 624602"/>
              <a:gd name="connsiteX20" fmla="*/ 894621 w 1204696"/>
              <a:gd name="connsiteY20" fmla="*/ 352359 h 624602"/>
              <a:gd name="connsiteX21" fmla="*/ 810055 w 1204696"/>
              <a:gd name="connsiteY21" fmla="*/ 317494 h 624602"/>
              <a:gd name="connsiteX22" fmla="*/ 710653 w 1204696"/>
              <a:gd name="connsiteY22" fmla="*/ 256666 h 624602"/>
              <a:gd name="connsiteX23" fmla="*/ 558582 w 1204696"/>
              <a:gd name="connsiteY23" fmla="*/ 34865 h 624602"/>
              <a:gd name="connsiteX24" fmla="*/ 554873 w 1204696"/>
              <a:gd name="connsiteY24" fmla="*/ 14836 h 624602"/>
              <a:gd name="connsiteX25" fmla="*/ 63054 w 1204696"/>
              <a:gd name="connsiteY25" fmla="*/ 14836 h 624602"/>
              <a:gd name="connsiteX26" fmla="*/ 15578 w 1204696"/>
              <a:gd name="connsiteY26" fmla="*/ 609767 h 6246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04696" h="624602">
                <a:moveTo>
                  <a:pt x="1192828" y="624603"/>
                </a:moveTo>
                <a:lnTo>
                  <a:pt x="7418" y="624603"/>
                </a:lnTo>
                <a:cubicBezTo>
                  <a:pt x="5193" y="624603"/>
                  <a:pt x="3709" y="623861"/>
                  <a:pt x="2225" y="622377"/>
                </a:cubicBezTo>
                <a:cubicBezTo>
                  <a:pt x="742" y="620894"/>
                  <a:pt x="0" y="618668"/>
                  <a:pt x="0" y="616443"/>
                </a:cubicBezTo>
                <a:lnTo>
                  <a:pt x="48218" y="6676"/>
                </a:lnTo>
                <a:cubicBezTo>
                  <a:pt x="48218" y="2967"/>
                  <a:pt x="51927" y="0"/>
                  <a:pt x="55636" y="0"/>
                </a:cubicBezTo>
                <a:lnTo>
                  <a:pt x="560807" y="0"/>
                </a:lnTo>
                <a:cubicBezTo>
                  <a:pt x="564516" y="0"/>
                  <a:pt x="567483" y="2225"/>
                  <a:pt x="568225" y="5934"/>
                </a:cubicBezTo>
                <a:lnTo>
                  <a:pt x="572676" y="31898"/>
                </a:lnTo>
                <a:cubicBezTo>
                  <a:pt x="588996" y="120173"/>
                  <a:pt x="641664" y="197321"/>
                  <a:pt x="718071" y="243313"/>
                </a:cubicBezTo>
                <a:lnTo>
                  <a:pt x="818215" y="304141"/>
                </a:lnTo>
                <a:cubicBezTo>
                  <a:pt x="841953" y="321945"/>
                  <a:pt x="868658" y="333072"/>
                  <a:pt x="896847" y="336781"/>
                </a:cubicBezTo>
                <a:lnTo>
                  <a:pt x="1082299" y="362744"/>
                </a:lnTo>
                <a:cubicBezTo>
                  <a:pt x="1152029" y="372388"/>
                  <a:pt x="1204697" y="433216"/>
                  <a:pt x="1204697" y="503688"/>
                </a:cubicBezTo>
                <a:lnTo>
                  <a:pt x="1200988" y="616443"/>
                </a:lnTo>
                <a:cubicBezTo>
                  <a:pt x="1200246" y="621635"/>
                  <a:pt x="1196537" y="624603"/>
                  <a:pt x="1192828" y="624603"/>
                </a:cubicBezTo>
                <a:close/>
                <a:moveTo>
                  <a:pt x="15578" y="609767"/>
                </a:moveTo>
                <a:lnTo>
                  <a:pt x="1186152" y="609767"/>
                </a:lnTo>
                <a:lnTo>
                  <a:pt x="1189861" y="504430"/>
                </a:lnTo>
                <a:cubicBezTo>
                  <a:pt x="1189861" y="441376"/>
                  <a:pt x="1143127" y="387224"/>
                  <a:pt x="1080073" y="378322"/>
                </a:cubicBezTo>
                <a:lnTo>
                  <a:pt x="894621" y="352359"/>
                </a:lnTo>
                <a:cubicBezTo>
                  <a:pt x="864207" y="347908"/>
                  <a:pt x="834534" y="336039"/>
                  <a:pt x="810055" y="317494"/>
                </a:cubicBezTo>
                <a:lnTo>
                  <a:pt x="710653" y="256666"/>
                </a:lnTo>
                <a:cubicBezTo>
                  <a:pt x="630537" y="207706"/>
                  <a:pt x="575643" y="126849"/>
                  <a:pt x="558582" y="34865"/>
                </a:cubicBezTo>
                <a:lnTo>
                  <a:pt x="554873" y="14836"/>
                </a:lnTo>
                <a:lnTo>
                  <a:pt x="63054" y="14836"/>
                </a:lnTo>
                <a:lnTo>
                  <a:pt x="15578" y="609767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64" name="任意多边形: 形状 180"/>
          <p:cNvSpPr/>
          <p:nvPr>
            <p:custDataLst>
              <p:tags r:id="rId51"/>
            </p:custDataLst>
          </p:nvPr>
        </p:nvSpPr>
        <p:spPr>
          <a:xfrm flipH="1">
            <a:off x="9202420" y="6505575"/>
            <a:ext cx="1443355" cy="196215"/>
          </a:xfrm>
          <a:custGeom>
            <a:gdLst>
              <a:gd name="connsiteX0" fmla="*/ 742 w 1319677"/>
              <a:gd name="connsiteY0" fmla="*/ 0 h 179517"/>
              <a:gd name="connsiteX1" fmla="*/ 0 w 1319677"/>
              <a:gd name="connsiteY1" fmla="*/ 179518 h 179517"/>
              <a:gd name="connsiteX2" fmla="*/ 353843 w 1319677"/>
              <a:gd name="connsiteY2" fmla="*/ 179518 h 179517"/>
              <a:gd name="connsiteX3" fmla="*/ 353843 w 1319677"/>
              <a:gd name="connsiteY3" fmla="*/ 115722 h 179517"/>
              <a:gd name="connsiteX4" fmla="*/ 616443 w 1319677"/>
              <a:gd name="connsiteY4" fmla="*/ 115722 h 179517"/>
              <a:gd name="connsiteX5" fmla="*/ 616443 w 1319677"/>
              <a:gd name="connsiteY5" fmla="*/ 179518 h 179517"/>
              <a:gd name="connsiteX6" fmla="*/ 1319677 w 1319677"/>
              <a:gd name="connsiteY6" fmla="*/ 179518 h 179517"/>
              <a:gd name="connsiteX7" fmla="*/ 1319677 w 1319677"/>
              <a:gd name="connsiteY7" fmla="*/ 0 h 1795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19677" h="179517">
                <a:moveTo>
                  <a:pt x="742" y="0"/>
                </a:moveTo>
                <a:lnTo>
                  <a:pt x="0" y="179518"/>
                </a:lnTo>
                <a:lnTo>
                  <a:pt x="353843" y="179518"/>
                </a:lnTo>
                <a:lnTo>
                  <a:pt x="353843" y="115722"/>
                </a:lnTo>
                <a:lnTo>
                  <a:pt x="616443" y="115722"/>
                </a:lnTo>
                <a:lnTo>
                  <a:pt x="616443" y="179518"/>
                </a:lnTo>
                <a:lnTo>
                  <a:pt x="1319677" y="179518"/>
                </a:lnTo>
                <a:lnTo>
                  <a:pt x="1319677" y="0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4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66" name="任意多边形: 形状 183"/>
          <p:cNvSpPr/>
          <p:nvPr>
            <p:custDataLst>
              <p:tags r:id="rId52"/>
            </p:custDataLst>
          </p:nvPr>
        </p:nvSpPr>
        <p:spPr>
          <a:xfrm flipH="1">
            <a:off x="10801350" y="4852670"/>
            <a:ext cx="852805" cy="838835"/>
          </a:xfrm>
          <a:custGeom>
            <a:gdLst>
              <a:gd name="connsiteX0" fmla="*/ 282629 w 779640"/>
              <a:gd name="connsiteY0" fmla="*/ 767030 h 767029"/>
              <a:gd name="connsiteX1" fmla="*/ 0 w 779640"/>
              <a:gd name="connsiteY1" fmla="*/ 459921 h 767029"/>
              <a:gd name="connsiteX2" fmla="*/ 497012 w 779640"/>
              <a:gd name="connsiteY2" fmla="*/ 0 h 767029"/>
              <a:gd name="connsiteX3" fmla="*/ 779641 w 779640"/>
              <a:gd name="connsiteY3" fmla="*/ 307109 h 7670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9640" h="767029">
                <a:moveTo>
                  <a:pt x="282629" y="767030"/>
                </a:moveTo>
                <a:lnTo>
                  <a:pt x="0" y="459921"/>
                </a:lnTo>
                <a:lnTo>
                  <a:pt x="497012" y="0"/>
                </a:lnTo>
                <a:lnTo>
                  <a:pt x="779641" y="307109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68" name="任意多边形: 形状 184"/>
          <p:cNvSpPr/>
          <p:nvPr>
            <p:custDataLst>
              <p:tags r:id="rId53"/>
            </p:custDataLst>
          </p:nvPr>
        </p:nvSpPr>
        <p:spPr>
          <a:xfrm flipH="1">
            <a:off x="10801350" y="4852670"/>
            <a:ext cx="508635" cy="563880"/>
          </a:xfrm>
          <a:custGeom>
            <a:gdLst>
              <a:gd name="connsiteX0" fmla="*/ 240346 w 465113"/>
              <a:gd name="connsiteY0" fmla="*/ 515557 h 515556"/>
              <a:gd name="connsiteX1" fmla="*/ 465114 w 465113"/>
              <a:gd name="connsiteY1" fmla="*/ 307109 h 515556"/>
              <a:gd name="connsiteX2" fmla="*/ 182485 w 465113"/>
              <a:gd name="connsiteY2" fmla="*/ 0 h 515556"/>
              <a:gd name="connsiteX3" fmla="*/ 0 w 465113"/>
              <a:gd name="connsiteY3" fmla="*/ 169132 h 515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5113" h="515556">
                <a:moveTo>
                  <a:pt x="240346" y="515557"/>
                </a:moveTo>
                <a:lnTo>
                  <a:pt x="465114" y="307109"/>
                </a:lnTo>
                <a:lnTo>
                  <a:pt x="182485" y="0"/>
                </a:lnTo>
                <a:lnTo>
                  <a:pt x="0" y="169132"/>
                </a:lnTo>
                <a:close/>
              </a:path>
            </a:pathLst>
          </a:custGeom>
          <a:solidFill>
            <a:srgbClr val="020202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70" name="任意多边形: 形状 187"/>
          <p:cNvSpPr/>
          <p:nvPr>
            <p:custDataLst>
              <p:tags r:id="rId54"/>
            </p:custDataLst>
          </p:nvPr>
        </p:nvSpPr>
        <p:spPr>
          <a:xfrm flipH="1">
            <a:off x="10862945" y="5180965"/>
            <a:ext cx="1149985" cy="1134745"/>
          </a:xfrm>
          <a:custGeom>
            <a:gdLst>
              <a:gd name="connsiteX0" fmla="*/ 833051 w 1051884"/>
              <a:gd name="connsiteY0" fmla="*/ 741067 h 1037048"/>
              <a:gd name="connsiteX1" fmla="*/ 752936 w 1051884"/>
              <a:gd name="connsiteY1" fmla="*/ 700267 h 1037048"/>
              <a:gd name="connsiteX2" fmla="*/ 695075 w 1051884"/>
              <a:gd name="connsiteY2" fmla="*/ 601607 h 1037048"/>
              <a:gd name="connsiteX3" fmla="*/ 692849 w 1051884"/>
              <a:gd name="connsiteY3" fmla="*/ 537069 h 1037048"/>
              <a:gd name="connsiteX4" fmla="*/ 771481 w 1051884"/>
              <a:gd name="connsiteY4" fmla="*/ 379806 h 1037048"/>
              <a:gd name="connsiteX5" fmla="*/ 428765 w 1051884"/>
              <a:gd name="connsiteY5" fmla="*/ 0 h 1037048"/>
              <a:gd name="connsiteX6" fmla="*/ 0 w 1051884"/>
              <a:gd name="connsiteY6" fmla="*/ 396126 h 1037048"/>
              <a:gd name="connsiteX7" fmla="*/ 485143 w 1051884"/>
              <a:gd name="connsiteY7" fmla="*/ 933195 h 1037048"/>
              <a:gd name="connsiteX8" fmla="*/ 655759 w 1051884"/>
              <a:gd name="connsiteY8" fmla="*/ 1008860 h 1037048"/>
              <a:gd name="connsiteX9" fmla="*/ 1051884 w 1051884"/>
              <a:gd name="connsiteY9" fmla="*/ 1037048 h 1037048"/>
              <a:gd name="connsiteX10" fmla="*/ 1051884 w 1051884"/>
              <a:gd name="connsiteY10" fmla="*/ 1018503 h 1037048"/>
              <a:gd name="connsiteX11" fmla="*/ 833051 w 1051884"/>
              <a:gd name="connsiteY11" fmla="*/ 741067 h 10370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51884" h="1037048">
                <a:moveTo>
                  <a:pt x="833051" y="741067"/>
                </a:moveTo>
                <a:cubicBezTo>
                  <a:pt x="802637" y="737358"/>
                  <a:pt x="774448" y="722522"/>
                  <a:pt x="752936" y="700267"/>
                </a:cubicBezTo>
                <a:lnTo>
                  <a:pt x="695075" y="601607"/>
                </a:lnTo>
                <a:cubicBezTo>
                  <a:pt x="683206" y="581578"/>
                  <a:pt x="682464" y="557098"/>
                  <a:pt x="692849" y="537069"/>
                </a:cubicBezTo>
                <a:lnTo>
                  <a:pt x="771481" y="379806"/>
                </a:lnTo>
                <a:lnTo>
                  <a:pt x="428765" y="0"/>
                </a:lnTo>
                <a:lnTo>
                  <a:pt x="0" y="396126"/>
                </a:lnTo>
                <a:lnTo>
                  <a:pt x="485143" y="933195"/>
                </a:lnTo>
                <a:cubicBezTo>
                  <a:pt x="528909" y="981413"/>
                  <a:pt x="590480" y="1008860"/>
                  <a:pt x="655759" y="1008860"/>
                </a:cubicBezTo>
                <a:lnTo>
                  <a:pt x="1051884" y="1037048"/>
                </a:lnTo>
                <a:lnTo>
                  <a:pt x="1051884" y="1018503"/>
                </a:lnTo>
                <a:cubicBezTo>
                  <a:pt x="1051884" y="797444"/>
                  <a:pt x="907232" y="750710"/>
                  <a:pt x="833051" y="741067"/>
                </a:cubicBezTo>
                <a:close/>
              </a:path>
            </a:pathLst>
          </a:custGeom>
          <a:solidFill>
            <a:schemeClr val="accent4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72" name="任意多边形: 形状 188"/>
          <p:cNvSpPr/>
          <p:nvPr>
            <p:custDataLst>
              <p:tags r:id="rId55"/>
            </p:custDataLst>
          </p:nvPr>
        </p:nvSpPr>
        <p:spPr>
          <a:xfrm flipH="1">
            <a:off x="10862945" y="5991225"/>
            <a:ext cx="433070" cy="320675"/>
          </a:xfrm>
          <a:custGeom>
            <a:gdLst>
              <a:gd name="connsiteX0" fmla="*/ 177292 w 396125"/>
              <a:gd name="connsiteY0" fmla="*/ 742 h 293014"/>
              <a:gd name="connsiteX1" fmla="*/ 175067 w 396125"/>
              <a:gd name="connsiteY1" fmla="*/ 0 h 293014"/>
              <a:gd name="connsiteX2" fmla="*/ 0 w 396125"/>
              <a:gd name="connsiteY2" fmla="*/ 267793 h 293014"/>
              <a:gd name="connsiteX3" fmla="*/ 0 w 396125"/>
              <a:gd name="connsiteY3" fmla="*/ 267793 h 293014"/>
              <a:gd name="connsiteX4" fmla="*/ 396126 w 396125"/>
              <a:gd name="connsiteY4" fmla="*/ 293014 h 293014"/>
              <a:gd name="connsiteX5" fmla="*/ 396126 w 396125"/>
              <a:gd name="connsiteY5" fmla="*/ 277437 h 293014"/>
              <a:gd name="connsiteX6" fmla="*/ 177292 w 396125"/>
              <a:gd name="connsiteY6" fmla="*/ 742 h 2930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25" h="293014">
                <a:moveTo>
                  <a:pt x="177292" y="742"/>
                </a:moveTo>
                <a:cubicBezTo>
                  <a:pt x="176550" y="742"/>
                  <a:pt x="175809" y="742"/>
                  <a:pt x="175067" y="0"/>
                </a:cubicBezTo>
                <a:lnTo>
                  <a:pt x="0" y="267793"/>
                </a:lnTo>
                <a:lnTo>
                  <a:pt x="0" y="267793"/>
                </a:lnTo>
                <a:lnTo>
                  <a:pt x="396126" y="293014"/>
                </a:lnTo>
                <a:lnTo>
                  <a:pt x="396126" y="277437"/>
                </a:lnTo>
                <a:cubicBezTo>
                  <a:pt x="396126" y="57119"/>
                  <a:pt x="251473" y="10386"/>
                  <a:pt x="177292" y="742"/>
                </a:cubicBezTo>
                <a:close/>
              </a:path>
            </a:pathLst>
          </a:custGeom>
          <a:solidFill>
            <a:srgbClr val="FFFFFF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74" name="任意多边形: 形状 189"/>
          <p:cNvSpPr/>
          <p:nvPr>
            <p:custDataLst>
              <p:tags r:id="rId56"/>
            </p:custDataLst>
          </p:nvPr>
        </p:nvSpPr>
        <p:spPr>
          <a:xfrm flipH="1">
            <a:off x="11772265" y="5434330"/>
            <a:ext cx="242570" cy="390525"/>
          </a:xfrm>
          <a:custGeom>
            <a:gdLst>
              <a:gd name="connsiteX0" fmla="*/ 174325 w 221800"/>
              <a:gd name="connsiteY0" fmla="*/ 356810 h 356809"/>
              <a:gd name="connsiteX1" fmla="*/ 221801 w 221800"/>
              <a:gd name="connsiteY1" fmla="*/ 160230 h 356809"/>
              <a:gd name="connsiteX2" fmla="*/ 178776 w 221800"/>
              <a:gd name="connsiteY2" fmla="*/ 0 h 356809"/>
              <a:gd name="connsiteX3" fmla="*/ 0 w 221800"/>
              <a:gd name="connsiteY3" fmla="*/ 164681 h 356809"/>
              <a:gd name="connsiteX4" fmla="*/ 174325 w 221800"/>
              <a:gd name="connsiteY4" fmla="*/ 356810 h 3568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800" h="356809">
                <a:moveTo>
                  <a:pt x="174325" y="356810"/>
                </a:moveTo>
                <a:cubicBezTo>
                  <a:pt x="204739" y="297465"/>
                  <a:pt x="221801" y="230702"/>
                  <a:pt x="221801" y="160230"/>
                </a:cubicBezTo>
                <a:cubicBezTo>
                  <a:pt x="221801" y="112013"/>
                  <a:pt x="212157" y="59345"/>
                  <a:pt x="178776" y="0"/>
                </a:cubicBezTo>
                <a:lnTo>
                  <a:pt x="0" y="164681"/>
                </a:lnTo>
                <a:lnTo>
                  <a:pt x="174325" y="356810"/>
                </a:lnTo>
                <a:close/>
              </a:path>
            </a:pathLst>
          </a:custGeom>
          <a:solidFill>
            <a:srgbClr val="020202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76" name="任意多边形: 形状 190"/>
          <p:cNvSpPr/>
          <p:nvPr>
            <p:custDataLst>
              <p:tags r:id="rId57"/>
            </p:custDataLst>
          </p:nvPr>
        </p:nvSpPr>
        <p:spPr>
          <a:xfrm flipH="1">
            <a:off x="10777855" y="5565775"/>
            <a:ext cx="1414145" cy="902335"/>
          </a:xfrm>
          <a:custGeom>
            <a:gdLst>
              <a:gd name="connsiteX0" fmla="*/ 818215 w 1292972"/>
              <a:gd name="connsiteY0" fmla="*/ 657242 h 824890"/>
              <a:gd name="connsiteX1" fmla="*/ 647599 w 1292972"/>
              <a:gd name="connsiteY1" fmla="*/ 581578 h 824890"/>
              <a:gd name="connsiteX2" fmla="*/ 122398 w 1292972"/>
              <a:gd name="connsiteY2" fmla="*/ 0 h 824890"/>
              <a:gd name="connsiteX3" fmla="*/ 0 w 1292972"/>
              <a:gd name="connsiteY3" fmla="*/ 112755 h 824890"/>
              <a:gd name="connsiteX4" fmla="*/ 246280 w 1292972"/>
              <a:gd name="connsiteY4" fmla="*/ 379064 h 824890"/>
              <a:gd name="connsiteX5" fmla="*/ 301174 w 1292972"/>
              <a:gd name="connsiteY5" fmla="*/ 327879 h 824890"/>
              <a:gd name="connsiteX6" fmla="*/ 519266 w 1292972"/>
              <a:gd name="connsiteY6" fmla="*/ 568967 h 824890"/>
              <a:gd name="connsiteX7" fmla="*/ 466598 w 1292972"/>
              <a:gd name="connsiteY7" fmla="*/ 617185 h 824890"/>
              <a:gd name="connsiteX8" fmla="*/ 560065 w 1292972"/>
              <a:gd name="connsiteY8" fmla="*/ 718071 h 824890"/>
              <a:gd name="connsiteX9" fmla="*/ 804120 w 1292972"/>
              <a:gd name="connsiteY9" fmla="*/ 824891 h 824890"/>
              <a:gd name="connsiteX10" fmla="*/ 1292972 w 1292972"/>
              <a:gd name="connsiteY10" fmla="*/ 824891 h 824890"/>
              <a:gd name="connsiteX11" fmla="*/ 1292972 w 1292972"/>
              <a:gd name="connsiteY11" fmla="*/ 656501 h 824890"/>
              <a:gd name="connsiteX12" fmla="*/ 818215 w 1292972"/>
              <a:gd name="connsiteY12" fmla="*/ 656501 h 8248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92972" h="824890">
                <a:moveTo>
                  <a:pt x="818215" y="657242"/>
                </a:moveTo>
                <a:cubicBezTo>
                  <a:pt x="752936" y="657242"/>
                  <a:pt x="691365" y="629795"/>
                  <a:pt x="647599" y="581578"/>
                </a:cubicBezTo>
                <a:lnTo>
                  <a:pt x="122398" y="0"/>
                </a:lnTo>
                <a:lnTo>
                  <a:pt x="0" y="112755"/>
                </a:lnTo>
                <a:lnTo>
                  <a:pt x="246280" y="379064"/>
                </a:lnTo>
                <a:lnTo>
                  <a:pt x="301174" y="327879"/>
                </a:lnTo>
                <a:lnTo>
                  <a:pt x="519266" y="568967"/>
                </a:lnTo>
                <a:lnTo>
                  <a:pt x="466598" y="617185"/>
                </a:lnTo>
                <a:lnTo>
                  <a:pt x="560065" y="718071"/>
                </a:lnTo>
                <a:cubicBezTo>
                  <a:pt x="623119" y="786317"/>
                  <a:pt x="711394" y="824891"/>
                  <a:pt x="804120" y="824891"/>
                </a:cubicBezTo>
                <a:lnTo>
                  <a:pt x="1292972" y="824891"/>
                </a:lnTo>
                <a:lnTo>
                  <a:pt x="1292972" y="656501"/>
                </a:lnTo>
                <a:lnTo>
                  <a:pt x="818215" y="656501"/>
                </a:lnTo>
                <a:close/>
              </a:path>
            </a:pathLst>
          </a:custGeom>
          <a:solidFill>
            <a:srgbClr val="020202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78" name="任意多边形: 形状 192"/>
          <p:cNvSpPr/>
          <p:nvPr>
            <p:custDataLst>
              <p:tags r:id="rId58"/>
            </p:custDataLst>
          </p:nvPr>
        </p:nvSpPr>
        <p:spPr>
          <a:xfrm flipH="1">
            <a:off x="10854690" y="5983605"/>
            <a:ext cx="290830" cy="309245"/>
          </a:xfrm>
          <a:custGeom>
            <a:gdLst>
              <a:gd name="connsiteX0" fmla="*/ 258614 w 266032"/>
              <a:gd name="connsiteY0" fmla="*/ 283094 h 283093"/>
              <a:gd name="connsiteX1" fmla="*/ 251196 w 266032"/>
              <a:gd name="connsiteY1" fmla="*/ 275676 h 283093"/>
              <a:gd name="connsiteX2" fmla="*/ 36072 w 266032"/>
              <a:gd name="connsiteY2" fmla="*/ 21977 h 283093"/>
              <a:gd name="connsiteX3" fmla="*/ 4916 w 266032"/>
              <a:gd name="connsiteY3" fmla="*/ 14559 h 283093"/>
              <a:gd name="connsiteX4" fmla="*/ 465 w 266032"/>
              <a:gd name="connsiteY4" fmla="*/ 4915 h 283093"/>
              <a:gd name="connsiteX5" fmla="*/ 10108 w 266032"/>
              <a:gd name="connsiteY5" fmla="*/ 465 h 283093"/>
              <a:gd name="connsiteX6" fmla="*/ 38297 w 266032"/>
              <a:gd name="connsiteY6" fmla="*/ 7141 h 283093"/>
              <a:gd name="connsiteX7" fmla="*/ 266032 w 266032"/>
              <a:gd name="connsiteY7" fmla="*/ 274934 h 283093"/>
              <a:gd name="connsiteX8" fmla="*/ 258614 w 266032"/>
              <a:gd name="connsiteY8" fmla="*/ 283094 h 2830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032" h="283093">
                <a:moveTo>
                  <a:pt x="258614" y="283094"/>
                </a:moveTo>
                <a:cubicBezTo>
                  <a:pt x="254163" y="283094"/>
                  <a:pt x="251196" y="280126"/>
                  <a:pt x="251196" y="275676"/>
                </a:cubicBezTo>
                <a:cubicBezTo>
                  <a:pt x="251196" y="127314"/>
                  <a:pt x="177015" y="39781"/>
                  <a:pt x="36072" y="21977"/>
                </a:cubicBezTo>
                <a:cubicBezTo>
                  <a:pt x="25686" y="20493"/>
                  <a:pt x="15301" y="18268"/>
                  <a:pt x="4916" y="14559"/>
                </a:cubicBezTo>
                <a:cubicBezTo>
                  <a:pt x="1207" y="13075"/>
                  <a:pt x="-1019" y="8624"/>
                  <a:pt x="465" y="4915"/>
                </a:cubicBezTo>
                <a:cubicBezTo>
                  <a:pt x="1948" y="1206"/>
                  <a:pt x="6399" y="-1019"/>
                  <a:pt x="10108" y="465"/>
                </a:cubicBezTo>
                <a:cubicBezTo>
                  <a:pt x="19010" y="4174"/>
                  <a:pt x="28653" y="6399"/>
                  <a:pt x="38297" y="7141"/>
                </a:cubicBezTo>
                <a:cubicBezTo>
                  <a:pt x="142150" y="20493"/>
                  <a:pt x="266032" y="77613"/>
                  <a:pt x="266032" y="274934"/>
                </a:cubicBezTo>
                <a:cubicBezTo>
                  <a:pt x="266032" y="279385"/>
                  <a:pt x="262323" y="283094"/>
                  <a:pt x="258614" y="283094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8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80" name="任意多边形: 形状 193"/>
          <p:cNvSpPr/>
          <p:nvPr>
            <p:custDataLst>
              <p:tags r:id="rId59"/>
            </p:custDataLst>
          </p:nvPr>
        </p:nvSpPr>
        <p:spPr>
          <a:xfrm flipH="1">
            <a:off x="11130280" y="5983605"/>
            <a:ext cx="227965" cy="179070"/>
          </a:xfrm>
          <a:custGeom>
            <a:gdLst>
              <a:gd name="connsiteX0" fmla="*/ 7453 w 208518"/>
              <a:gd name="connsiteY0" fmla="*/ 163975 h 163974"/>
              <a:gd name="connsiteX1" fmla="*/ 1519 w 208518"/>
              <a:gd name="connsiteY1" fmla="*/ 161008 h 163974"/>
              <a:gd name="connsiteX2" fmla="*/ 3002 w 208518"/>
              <a:gd name="connsiteY2" fmla="*/ 150622 h 163974"/>
              <a:gd name="connsiteX3" fmla="*/ 196614 w 208518"/>
              <a:gd name="connsiteY3" fmla="*/ 1519 h 163974"/>
              <a:gd name="connsiteX4" fmla="*/ 207000 w 208518"/>
              <a:gd name="connsiteY4" fmla="*/ 3002 h 163974"/>
              <a:gd name="connsiteX5" fmla="*/ 205516 w 208518"/>
              <a:gd name="connsiteY5" fmla="*/ 13388 h 163974"/>
              <a:gd name="connsiteX6" fmla="*/ 11904 w 208518"/>
              <a:gd name="connsiteY6" fmla="*/ 162491 h 163974"/>
              <a:gd name="connsiteX7" fmla="*/ 7453 w 208518"/>
              <a:gd name="connsiteY7" fmla="*/ 163975 h 1639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18" h="163974">
                <a:moveTo>
                  <a:pt x="7453" y="163975"/>
                </a:moveTo>
                <a:cubicBezTo>
                  <a:pt x="5228" y="163975"/>
                  <a:pt x="3002" y="163233"/>
                  <a:pt x="1519" y="161008"/>
                </a:cubicBezTo>
                <a:cubicBezTo>
                  <a:pt x="-707" y="158041"/>
                  <a:pt x="-707" y="152848"/>
                  <a:pt x="3002" y="150622"/>
                </a:cubicBezTo>
                <a:lnTo>
                  <a:pt x="196614" y="1519"/>
                </a:lnTo>
                <a:cubicBezTo>
                  <a:pt x="199582" y="-707"/>
                  <a:pt x="204774" y="-707"/>
                  <a:pt x="207000" y="3002"/>
                </a:cubicBezTo>
                <a:cubicBezTo>
                  <a:pt x="209225" y="5970"/>
                  <a:pt x="209225" y="11163"/>
                  <a:pt x="205516" y="13388"/>
                </a:cubicBezTo>
                <a:lnTo>
                  <a:pt x="11904" y="162491"/>
                </a:lnTo>
                <a:cubicBezTo>
                  <a:pt x="10420" y="163233"/>
                  <a:pt x="8937" y="163975"/>
                  <a:pt x="7453" y="163975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3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82" name="任意多边形: 形状 194"/>
          <p:cNvSpPr/>
          <p:nvPr>
            <p:custDataLst>
              <p:tags r:id="rId60"/>
            </p:custDataLst>
          </p:nvPr>
        </p:nvSpPr>
        <p:spPr>
          <a:xfrm flipH="1">
            <a:off x="11206480" y="5926455"/>
            <a:ext cx="207010" cy="96520"/>
          </a:xfrm>
          <a:custGeom>
            <a:gdLst>
              <a:gd name="connsiteX0" fmla="*/ 7245 w 189556"/>
              <a:gd name="connsiteY0" fmla="*/ 88102 h 88101"/>
              <a:gd name="connsiteX1" fmla="*/ 569 w 189556"/>
              <a:gd name="connsiteY1" fmla="*/ 83651 h 88101"/>
              <a:gd name="connsiteX2" fmla="*/ 4278 w 189556"/>
              <a:gd name="connsiteY2" fmla="*/ 74007 h 88101"/>
              <a:gd name="connsiteX3" fmla="*/ 179344 w 189556"/>
              <a:gd name="connsiteY3" fmla="*/ 569 h 88101"/>
              <a:gd name="connsiteX4" fmla="*/ 188988 w 189556"/>
              <a:gd name="connsiteY4" fmla="*/ 4278 h 88101"/>
              <a:gd name="connsiteX5" fmla="*/ 185279 w 189556"/>
              <a:gd name="connsiteY5" fmla="*/ 13921 h 88101"/>
              <a:gd name="connsiteX6" fmla="*/ 10212 w 189556"/>
              <a:gd name="connsiteY6" fmla="*/ 87360 h 88101"/>
              <a:gd name="connsiteX7" fmla="*/ 7245 w 189556"/>
              <a:gd name="connsiteY7" fmla="*/ 88102 h 881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556" h="88101">
                <a:moveTo>
                  <a:pt x="7245" y="88102"/>
                </a:moveTo>
                <a:cubicBezTo>
                  <a:pt x="4278" y="88102"/>
                  <a:pt x="1310" y="86618"/>
                  <a:pt x="569" y="83651"/>
                </a:cubicBezTo>
                <a:cubicBezTo>
                  <a:pt x="-915" y="79942"/>
                  <a:pt x="569" y="75491"/>
                  <a:pt x="4278" y="74007"/>
                </a:cubicBezTo>
                <a:lnTo>
                  <a:pt x="179344" y="569"/>
                </a:lnTo>
                <a:cubicBezTo>
                  <a:pt x="183053" y="-915"/>
                  <a:pt x="187504" y="569"/>
                  <a:pt x="188988" y="4278"/>
                </a:cubicBezTo>
                <a:cubicBezTo>
                  <a:pt x="190471" y="7987"/>
                  <a:pt x="188988" y="12437"/>
                  <a:pt x="185279" y="13921"/>
                </a:cubicBezTo>
                <a:lnTo>
                  <a:pt x="10212" y="87360"/>
                </a:lnTo>
                <a:cubicBezTo>
                  <a:pt x="9470" y="88102"/>
                  <a:pt x="7987" y="88102"/>
                  <a:pt x="7245" y="88102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84" name="任意多边形: 形状 197"/>
          <p:cNvSpPr/>
          <p:nvPr>
            <p:custDataLst>
              <p:tags r:id="rId61"/>
            </p:custDataLst>
          </p:nvPr>
        </p:nvSpPr>
        <p:spPr>
          <a:xfrm flipH="1">
            <a:off x="10335260" y="3389630"/>
            <a:ext cx="994410" cy="1955800"/>
          </a:xfrm>
          <a:custGeom>
            <a:gdLst>
              <a:gd name="connsiteX0" fmla="*/ 909457 w 909457"/>
              <a:gd name="connsiteY0" fmla="*/ 0 h 1788500"/>
              <a:gd name="connsiteX1" fmla="*/ 373130 w 909457"/>
              <a:gd name="connsiteY1" fmla="*/ 0 h 1788500"/>
              <a:gd name="connsiteX2" fmla="*/ 373130 w 909457"/>
              <a:gd name="connsiteY2" fmla="*/ 965835 h 1788500"/>
              <a:gd name="connsiteX3" fmla="*/ 0 w 909457"/>
              <a:gd name="connsiteY3" fmla="*/ 1345641 h 1788500"/>
              <a:gd name="connsiteX4" fmla="*/ 398351 w 909457"/>
              <a:gd name="connsiteY4" fmla="*/ 1788500 h 1788500"/>
              <a:gd name="connsiteX5" fmla="*/ 732165 w 909457"/>
              <a:gd name="connsiteY5" fmla="*/ 1433174 h 1788500"/>
              <a:gd name="connsiteX6" fmla="*/ 908715 w 909457"/>
              <a:gd name="connsiteY6" fmla="*/ 986605 h 1788500"/>
              <a:gd name="connsiteX7" fmla="*/ 908715 w 909457"/>
              <a:gd name="connsiteY7" fmla="*/ 0 h 1788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9456" h="1788500">
                <a:moveTo>
                  <a:pt x="909457" y="0"/>
                </a:moveTo>
                <a:lnTo>
                  <a:pt x="373130" y="0"/>
                </a:lnTo>
                <a:lnTo>
                  <a:pt x="373130" y="965835"/>
                </a:lnTo>
                <a:lnTo>
                  <a:pt x="0" y="1345641"/>
                </a:lnTo>
                <a:lnTo>
                  <a:pt x="398351" y="1788500"/>
                </a:lnTo>
                <a:lnTo>
                  <a:pt x="732165" y="1433174"/>
                </a:lnTo>
                <a:cubicBezTo>
                  <a:pt x="845662" y="1312259"/>
                  <a:pt x="908715" y="1152770"/>
                  <a:pt x="908715" y="986605"/>
                </a:cubicBezTo>
                <a:lnTo>
                  <a:pt x="908715" y="0"/>
                </a:lnTo>
                <a:close/>
              </a:path>
            </a:pathLst>
          </a:custGeom>
          <a:solidFill>
            <a:schemeClr val="accent6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86" name="任意多边形: 形状 198"/>
          <p:cNvSpPr/>
          <p:nvPr>
            <p:custDataLst>
              <p:tags r:id="rId62"/>
            </p:custDataLst>
          </p:nvPr>
        </p:nvSpPr>
        <p:spPr>
          <a:xfrm flipH="1">
            <a:off x="10335260" y="4392930"/>
            <a:ext cx="207645" cy="532765"/>
          </a:xfrm>
          <a:custGeom>
            <a:gdLst>
              <a:gd name="connsiteX0" fmla="*/ 189903 w 189902"/>
              <a:gd name="connsiteY0" fmla="*/ 68988 h 487368"/>
              <a:gd name="connsiteX1" fmla="*/ 189903 w 189902"/>
              <a:gd name="connsiteY1" fmla="*/ 0 h 487368"/>
              <a:gd name="connsiteX2" fmla="*/ 0 w 189902"/>
              <a:gd name="connsiteY2" fmla="*/ 323429 h 487368"/>
              <a:gd name="connsiteX3" fmla="*/ 38574 w 189902"/>
              <a:gd name="connsiteY3" fmla="*/ 487368 h 487368"/>
              <a:gd name="connsiteX4" fmla="*/ 189903 w 189902"/>
              <a:gd name="connsiteY4" fmla="*/ 68988 h 4873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902" h="487368">
                <a:moveTo>
                  <a:pt x="189903" y="68988"/>
                </a:moveTo>
                <a:lnTo>
                  <a:pt x="189903" y="0"/>
                </a:lnTo>
                <a:cubicBezTo>
                  <a:pt x="76406" y="63054"/>
                  <a:pt x="0" y="183969"/>
                  <a:pt x="0" y="323429"/>
                </a:cubicBezTo>
                <a:cubicBezTo>
                  <a:pt x="0" y="382031"/>
                  <a:pt x="14094" y="437667"/>
                  <a:pt x="38574" y="487368"/>
                </a:cubicBezTo>
                <a:cubicBezTo>
                  <a:pt x="135751" y="370163"/>
                  <a:pt x="189903" y="222543"/>
                  <a:pt x="189903" y="68988"/>
                </a:cubicBezTo>
                <a:close/>
              </a:path>
            </a:pathLst>
          </a:custGeom>
          <a:solidFill>
            <a:schemeClr val="accent3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88" name="任意多边形: 形状 201"/>
          <p:cNvSpPr/>
          <p:nvPr>
            <p:custDataLst>
              <p:tags r:id="rId63"/>
            </p:custDataLst>
          </p:nvPr>
        </p:nvSpPr>
        <p:spPr>
          <a:xfrm flipH="1">
            <a:off x="9581515" y="3263265"/>
            <a:ext cx="990600" cy="2318385"/>
          </a:xfrm>
          <a:custGeom>
            <a:gdLst>
              <a:gd name="connsiteX0" fmla="*/ 548197 w 905432"/>
              <a:gd name="connsiteY0" fmla="*/ 324912 h 2120088"/>
              <a:gd name="connsiteX1" fmla="*/ 548197 w 905432"/>
              <a:gd name="connsiteY1" fmla="*/ 0 h 2120088"/>
              <a:gd name="connsiteX2" fmla="*/ 0 w 905432"/>
              <a:gd name="connsiteY2" fmla="*/ 0 h 2120088"/>
              <a:gd name="connsiteX3" fmla="*/ 0 w 905432"/>
              <a:gd name="connsiteY3" fmla="*/ 282629 h 2120088"/>
              <a:gd name="connsiteX4" fmla="*/ 81599 w 905432"/>
              <a:gd name="connsiteY4" fmla="*/ 586771 h 2120088"/>
              <a:gd name="connsiteX5" fmla="*/ 364228 w 905432"/>
              <a:gd name="connsiteY5" fmla="*/ 1076364 h 2120088"/>
              <a:gd name="connsiteX6" fmla="*/ 98661 w 905432"/>
              <a:gd name="connsiteY6" fmla="*/ 2008817 h 2120088"/>
              <a:gd name="connsiteX7" fmla="*/ 632763 w 905432"/>
              <a:gd name="connsiteY7" fmla="*/ 2120089 h 2120088"/>
              <a:gd name="connsiteX8" fmla="*/ 886461 w 905432"/>
              <a:gd name="connsiteY8" fmla="*/ 1217308 h 2120088"/>
              <a:gd name="connsiteX9" fmla="*/ 837502 w 905432"/>
              <a:gd name="connsiteY9" fmla="*/ 825633 h 2120088"/>
              <a:gd name="connsiteX10" fmla="*/ 548197 w 905432"/>
              <a:gd name="connsiteY10" fmla="*/ 324912 h 2120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05431" h="2120088">
                <a:moveTo>
                  <a:pt x="548197" y="324912"/>
                </a:moveTo>
                <a:lnTo>
                  <a:pt x="548197" y="0"/>
                </a:lnTo>
                <a:lnTo>
                  <a:pt x="0" y="0"/>
                </a:lnTo>
                <a:lnTo>
                  <a:pt x="0" y="282629"/>
                </a:lnTo>
                <a:cubicBezTo>
                  <a:pt x="0" y="389449"/>
                  <a:pt x="28189" y="494045"/>
                  <a:pt x="81599" y="586771"/>
                </a:cubicBezTo>
                <a:lnTo>
                  <a:pt x="364228" y="1076364"/>
                </a:lnTo>
                <a:lnTo>
                  <a:pt x="98661" y="2008817"/>
                </a:lnTo>
                <a:lnTo>
                  <a:pt x="632763" y="2120089"/>
                </a:lnTo>
                <a:lnTo>
                  <a:pt x="886461" y="1217308"/>
                </a:lnTo>
                <a:cubicBezTo>
                  <a:pt x="923552" y="1085266"/>
                  <a:pt x="905748" y="944322"/>
                  <a:pt x="837502" y="825633"/>
                </a:cubicBezTo>
                <a:lnTo>
                  <a:pt x="548197" y="324912"/>
                </a:lnTo>
                <a:close/>
              </a:path>
            </a:pathLst>
          </a:custGeom>
          <a:solidFill>
            <a:srgbClr val="FED10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90" name="任意多边形: 形状 202"/>
          <p:cNvSpPr/>
          <p:nvPr>
            <p:custDataLst>
              <p:tags r:id="rId64"/>
            </p:custDataLst>
          </p:nvPr>
        </p:nvSpPr>
        <p:spPr>
          <a:xfrm flipH="1">
            <a:off x="9581515" y="3263265"/>
            <a:ext cx="990600" cy="2318385"/>
          </a:xfrm>
          <a:custGeom>
            <a:gdLst>
              <a:gd name="connsiteX0" fmla="*/ 548197 w 905432"/>
              <a:gd name="connsiteY0" fmla="*/ 324912 h 2120088"/>
              <a:gd name="connsiteX1" fmla="*/ 548197 w 905432"/>
              <a:gd name="connsiteY1" fmla="*/ 0 h 2120088"/>
              <a:gd name="connsiteX2" fmla="*/ 0 w 905432"/>
              <a:gd name="connsiteY2" fmla="*/ 0 h 2120088"/>
              <a:gd name="connsiteX3" fmla="*/ 0 w 905432"/>
              <a:gd name="connsiteY3" fmla="*/ 282629 h 2120088"/>
              <a:gd name="connsiteX4" fmla="*/ 81599 w 905432"/>
              <a:gd name="connsiteY4" fmla="*/ 586771 h 2120088"/>
              <a:gd name="connsiteX5" fmla="*/ 364228 w 905432"/>
              <a:gd name="connsiteY5" fmla="*/ 1076364 h 2120088"/>
              <a:gd name="connsiteX6" fmla="*/ 98661 w 905432"/>
              <a:gd name="connsiteY6" fmla="*/ 2008817 h 2120088"/>
              <a:gd name="connsiteX7" fmla="*/ 632763 w 905432"/>
              <a:gd name="connsiteY7" fmla="*/ 2120089 h 2120088"/>
              <a:gd name="connsiteX8" fmla="*/ 886461 w 905432"/>
              <a:gd name="connsiteY8" fmla="*/ 1217308 h 2120088"/>
              <a:gd name="connsiteX9" fmla="*/ 837502 w 905432"/>
              <a:gd name="connsiteY9" fmla="*/ 825633 h 2120088"/>
              <a:gd name="connsiteX10" fmla="*/ 548197 w 905432"/>
              <a:gd name="connsiteY10" fmla="*/ 324912 h 2120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05431" h="2120088">
                <a:moveTo>
                  <a:pt x="548197" y="324912"/>
                </a:moveTo>
                <a:lnTo>
                  <a:pt x="548197" y="0"/>
                </a:lnTo>
                <a:lnTo>
                  <a:pt x="0" y="0"/>
                </a:lnTo>
                <a:lnTo>
                  <a:pt x="0" y="282629"/>
                </a:lnTo>
                <a:cubicBezTo>
                  <a:pt x="0" y="389449"/>
                  <a:pt x="28189" y="494045"/>
                  <a:pt x="81599" y="586771"/>
                </a:cubicBezTo>
                <a:lnTo>
                  <a:pt x="364228" y="1076364"/>
                </a:lnTo>
                <a:lnTo>
                  <a:pt x="98661" y="2008817"/>
                </a:lnTo>
                <a:lnTo>
                  <a:pt x="632763" y="2120089"/>
                </a:lnTo>
                <a:lnTo>
                  <a:pt x="886461" y="1217308"/>
                </a:lnTo>
                <a:cubicBezTo>
                  <a:pt x="923552" y="1085266"/>
                  <a:pt x="905748" y="944322"/>
                  <a:pt x="837502" y="825633"/>
                </a:cubicBezTo>
                <a:lnTo>
                  <a:pt x="548197" y="324912"/>
                </a:lnTo>
                <a:close/>
              </a:path>
            </a:pathLst>
          </a:custGeom>
          <a:solidFill>
            <a:schemeClr val="accent6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92" name="任意多边形: 形状 203"/>
          <p:cNvSpPr/>
          <p:nvPr>
            <p:custDataLst>
              <p:tags r:id="rId65"/>
            </p:custDataLst>
          </p:nvPr>
        </p:nvSpPr>
        <p:spPr>
          <a:xfrm flipH="1">
            <a:off x="9581515" y="4120515"/>
            <a:ext cx="185420" cy="554990"/>
          </a:xfrm>
          <a:custGeom>
            <a:gdLst>
              <a:gd name="connsiteX0" fmla="*/ 77148 w 169558"/>
              <a:gd name="connsiteY0" fmla="*/ 0 h 507396"/>
              <a:gd name="connsiteX1" fmla="*/ 0 w 169558"/>
              <a:gd name="connsiteY1" fmla="*/ 226252 h 507396"/>
              <a:gd name="connsiteX2" fmla="*/ 129816 w 169558"/>
              <a:gd name="connsiteY2" fmla="*/ 507397 h 507396"/>
              <a:gd name="connsiteX3" fmla="*/ 150587 w 169558"/>
              <a:gd name="connsiteY3" fmla="*/ 433958 h 507396"/>
              <a:gd name="connsiteX4" fmla="*/ 101628 w 169558"/>
              <a:gd name="connsiteY4" fmla="*/ 42283 h 507396"/>
              <a:gd name="connsiteX5" fmla="*/ 77148 w 169558"/>
              <a:gd name="connsiteY5" fmla="*/ 0 h 507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558" h="507396">
                <a:moveTo>
                  <a:pt x="77148" y="0"/>
                </a:moveTo>
                <a:cubicBezTo>
                  <a:pt x="28930" y="62312"/>
                  <a:pt x="0" y="140944"/>
                  <a:pt x="0" y="226252"/>
                </a:cubicBezTo>
                <a:cubicBezTo>
                  <a:pt x="0" y="339006"/>
                  <a:pt x="50443" y="439892"/>
                  <a:pt x="129816" y="507397"/>
                </a:cubicBezTo>
                <a:lnTo>
                  <a:pt x="150587" y="433958"/>
                </a:lnTo>
                <a:cubicBezTo>
                  <a:pt x="187678" y="301916"/>
                  <a:pt x="169874" y="160972"/>
                  <a:pt x="101628" y="42283"/>
                </a:cubicBezTo>
                <a:lnTo>
                  <a:pt x="77148" y="0"/>
                </a:lnTo>
                <a:close/>
              </a:path>
            </a:pathLst>
          </a:custGeom>
          <a:solidFill>
            <a:schemeClr val="accent3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94" name="任意多边形: 形状 204"/>
          <p:cNvSpPr/>
          <p:nvPr>
            <p:custDataLst>
              <p:tags r:id="rId66"/>
            </p:custDataLst>
          </p:nvPr>
        </p:nvSpPr>
        <p:spPr>
          <a:xfrm flipH="1">
            <a:off x="9574530" y="3255010"/>
            <a:ext cx="1005840" cy="2335530"/>
          </a:xfrm>
          <a:custGeom>
            <a:gdLst>
              <a:gd name="connsiteX0" fmla="*/ 640181 w 919496"/>
              <a:gd name="connsiteY0" fmla="*/ 2135667 h 2135666"/>
              <a:gd name="connsiteX1" fmla="*/ 638697 w 919496"/>
              <a:gd name="connsiteY1" fmla="*/ 2135667 h 2135666"/>
              <a:gd name="connsiteX2" fmla="*/ 104595 w 919496"/>
              <a:gd name="connsiteY2" fmla="*/ 2024395 h 2135666"/>
              <a:gd name="connsiteX3" fmla="*/ 99402 w 919496"/>
              <a:gd name="connsiteY3" fmla="*/ 2020686 h 2135666"/>
              <a:gd name="connsiteX4" fmla="*/ 98661 w 919496"/>
              <a:gd name="connsiteY4" fmla="*/ 2014752 h 2135666"/>
              <a:gd name="connsiteX5" fmla="*/ 363486 w 919496"/>
              <a:gd name="connsiteY5" fmla="*/ 1085266 h 2135666"/>
              <a:gd name="connsiteX6" fmla="*/ 82341 w 919496"/>
              <a:gd name="connsiteY6" fmla="*/ 598640 h 2135666"/>
              <a:gd name="connsiteX7" fmla="*/ 0 w 919496"/>
              <a:gd name="connsiteY7" fmla="*/ 290789 h 2135666"/>
              <a:gd name="connsiteX8" fmla="*/ 0 w 919496"/>
              <a:gd name="connsiteY8" fmla="*/ 7418 h 2135666"/>
              <a:gd name="connsiteX9" fmla="*/ 7418 w 919496"/>
              <a:gd name="connsiteY9" fmla="*/ 0 h 2135666"/>
              <a:gd name="connsiteX10" fmla="*/ 555615 w 919496"/>
              <a:gd name="connsiteY10" fmla="*/ 0 h 2135666"/>
              <a:gd name="connsiteX11" fmla="*/ 563033 w 919496"/>
              <a:gd name="connsiteY11" fmla="*/ 7418 h 2135666"/>
              <a:gd name="connsiteX12" fmla="*/ 563033 w 919496"/>
              <a:gd name="connsiteY12" fmla="*/ 330105 h 2135666"/>
              <a:gd name="connsiteX13" fmla="*/ 850854 w 919496"/>
              <a:gd name="connsiteY13" fmla="*/ 830084 h 2135666"/>
              <a:gd name="connsiteX14" fmla="*/ 900556 w 919496"/>
              <a:gd name="connsiteY14" fmla="*/ 1226951 h 2135666"/>
              <a:gd name="connsiteX15" fmla="*/ 646857 w 919496"/>
              <a:gd name="connsiteY15" fmla="*/ 2129732 h 2135666"/>
              <a:gd name="connsiteX16" fmla="*/ 640181 w 919496"/>
              <a:gd name="connsiteY16" fmla="*/ 2135667 h 2135666"/>
              <a:gd name="connsiteX17" fmla="*/ 115722 w 919496"/>
              <a:gd name="connsiteY17" fmla="*/ 2011043 h 2135666"/>
              <a:gd name="connsiteX18" fmla="*/ 634988 w 919496"/>
              <a:gd name="connsiteY18" fmla="*/ 2119347 h 2135666"/>
              <a:gd name="connsiteX19" fmla="*/ 886461 w 919496"/>
              <a:gd name="connsiteY19" fmla="*/ 1223242 h 2135666"/>
              <a:gd name="connsiteX20" fmla="*/ 838244 w 919496"/>
              <a:gd name="connsiteY20" fmla="*/ 837502 h 2135666"/>
              <a:gd name="connsiteX21" fmla="*/ 549680 w 919496"/>
              <a:gd name="connsiteY21" fmla="*/ 336039 h 2135666"/>
              <a:gd name="connsiteX22" fmla="*/ 548938 w 919496"/>
              <a:gd name="connsiteY22" fmla="*/ 332330 h 2135666"/>
              <a:gd name="connsiteX23" fmla="*/ 548938 w 919496"/>
              <a:gd name="connsiteY23" fmla="*/ 14836 h 2135666"/>
              <a:gd name="connsiteX24" fmla="*/ 15578 w 919496"/>
              <a:gd name="connsiteY24" fmla="*/ 14836 h 2135666"/>
              <a:gd name="connsiteX25" fmla="*/ 15578 w 919496"/>
              <a:gd name="connsiteY25" fmla="*/ 290047 h 2135666"/>
              <a:gd name="connsiteX26" fmla="*/ 96435 w 919496"/>
              <a:gd name="connsiteY26" fmla="*/ 590480 h 2135666"/>
              <a:gd name="connsiteX27" fmla="*/ 379064 w 919496"/>
              <a:gd name="connsiteY27" fmla="*/ 1080073 h 2135666"/>
              <a:gd name="connsiteX28" fmla="*/ 379806 w 919496"/>
              <a:gd name="connsiteY28" fmla="*/ 1086008 h 2135666"/>
              <a:gd name="connsiteX29" fmla="*/ 115722 w 919496"/>
              <a:gd name="connsiteY29" fmla="*/ 2011043 h 21356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9495" h="2135666">
                <a:moveTo>
                  <a:pt x="640181" y="2135667"/>
                </a:moveTo>
                <a:cubicBezTo>
                  <a:pt x="639439" y="2135667"/>
                  <a:pt x="639439" y="2135667"/>
                  <a:pt x="638697" y="2135667"/>
                </a:cubicBezTo>
                <a:lnTo>
                  <a:pt x="104595" y="2024395"/>
                </a:lnTo>
                <a:cubicBezTo>
                  <a:pt x="102370" y="2023654"/>
                  <a:pt x="100886" y="2022912"/>
                  <a:pt x="99402" y="2020686"/>
                </a:cubicBezTo>
                <a:cubicBezTo>
                  <a:pt x="98661" y="2019203"/>
                  <a:pt x="97919" y="2016977"/>
                  <a:pt x="98661" y="2014752"/>
                </a:cubicBezTo>
                <a:lnTo>
                  <a:pt x="363486" y="1085266"/>
                </a:lnTo>
                <a:lnTo>
                  <a:pt x="82341" y="598640"/>
                </a:lnTo>
                <a:cubicBezTo>
                  <a:pt x="28189" y="505172"/>
                  <a:pt x="0" y="399093"/>
                  <a:pt x="0" y="290789"/>
                </a:cubicBezTo>
                <a:lnTo>
                  <a:pt x="0" y="7418"/>
                </a:lnTo>
                <a:cubicBezTo>
                  <a:pt x="0" y="2967"/>
                  <a:pt x="2967" y="0"/>
                  <a:pt x="7418" y="0"/>
                </a:cubicBezTo>
                <a:lnTo>
                  <a:pt x="555615" y="0"/>
                </a:lnTo>
                <a:cubicBezTo>
                  <a:pt x="560066" y="0"/>
                  <a:pt x="563033" y="2967"/>
                  <a:pt x="563033" y="7418"/>
                </a:cubicBezTo>
                <a:lnTo>
                  <a:pt x="563033" y="330105"/>
                </a:lnTo>
                <a:lnTo>
                  <a:pt x="850854" y="830084"/>
                </a:lnTo>
                <a:cubicBezTo>
                  <a:pt x="919843" y="949515"/>
                  <a:pt x="937646" y="1094168"/>
                  <a:pt x="900556" y="1226951"/>
                </a:cubicBezTo>
                <a:lnTo>
                  <a:pt x="646857" y="2129732"/>
                </a:lnTo>
                <a:cubicBezTo>
                  <a:pt x="646115" y="2133441"/>
                  <a:pt x="643148" y="2135667"/>
                  <a:pt x="640181" y="2135667"/>
                </a:cubicBezTo>
                <a:close/>
                <a:moveTo>
                  <a:pt x="115722" y="2011043"/>
                </a:moveTo>
                <a:lnTo>
                  <a:pt x="634988" y="2119347"/>
                </a:lnTo>
                <a:lnTo>
                  <a:pt x="886461" y="1223242"/>
                </a:lnTo>
                <a:cubicBezTo>
                  <a:pt x="922810" y="1094168"/>
                  <a:pt x="905006" y="953224"/>
                  <a:pt x="838244" y="837502"/>
                </a:cubicBezTo>
                <a:lnTo>
                  <a:pt x="549680" y="336039"/>
                </a:lnTo>
                <a:cubicBezTo>
                  <a:pt x="548938" y="334556"/>
                  <a:pt x="548938" y="333814"/>
                  <a:pt x="548938" y="332330"/>
                </a:cubicBezTo>
                <a:lnTo>
                  <a:pt x="548938" y="14836"/>
                </a:lnTo>
                <a:lnTo>
                  <a:pt x="15578" y="14836"/>
                </a:lnTo>
                <a:lnTo>
                  <a:pt x="15578" y="290047"/>
                </a:lnTo>
                <a:cubicBezTo>
                  <a:pt x="15578" y="395384"/>
                  <a:pt x="43767" y="499237"/>
                  <a:pt x="96435" y="590480"/>
                </a:cubicBezTo>
                <a:lnTo>
                  <a:pt x="379064" y="1080073"/>
                </a:lnTo>
                <a:cubicBezTo>
                  <a:pt x="379806" y="1081557"/>
                  <a:pt x="380548" y="1083782"/>
                  <a:pt x="379806" y="1086008"/>
                </a:cubicBezTo>
                <a:lnTo>
                  <a:pt x="115722" y="2011043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96" name="任意多边形: 形状 205"/>
          <p:cNvSpPr/>
          <p:nvPr>
            <p:custDataLst>
              <p:tags r:id="rId67"/>
            </p:custDataLst>
          </p:nvPr>
        </p:nvSpPr>
        <p:spPr>
          <a:xfrm flipH="1">
            <a:off x="9972675" y="2971800"/>
            <a:ext cx="949325" cy="625475"/>
          </a:xfrm>
          <a:custGeom>
            <a:gdLst>
              <a:gd name="connsiteX0" fmla="*/ 867916 w 867915"/>
              <a:gd name="connsiteY0" fmla="*/ 0 h 572045"/>
              <a:gd name="connsiteX1" fmla="*/ 0 w 867915"/>
              <a:gd name="connsiteY1" fmla="*/ 0 h 572045"/>
              <a:gd name="connsiteX2" fmla="*/ 0 w 867915"/>
              <a:gd name="connsiteY2" fmla="*/ 548196 h 572045"/>
              <a:gd name="connsiteX3" fmla="*/ 275211 w 867915"/>
              <a:gd name="connsiteY3" fmla="*/ 565258 h 572045"/>
              <a:gd name="connsiteX4" fmla="*/ 572676 w 867915"/>
              <a:gd name="connsiteY4" fmla="*/ 444343 h 572045"/>
              <a:gd name="connsiteX5" fmla="*/ 867916 w 867915"/>
              <a:gd name="connsiteY5" fmla="*/ 511106 h 572045"/>
              <a:gd name="connsiteX6" fmla="*/ 867916 w 867915"/>
              <a:gd name="connsiteY6" fmla="*/ 0 h 5720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7915" h="572045">
                <a:moveTo>
                  <a:pt x="867916" y="0"/>
                </a:moveTo>
                <a:lnTo>
                  <a:pt x="0" y="0"/>
                </a:lnTo>
                <a:lnTo>
                  <a:pt x="0" y="548196"/>
                </a:lnTo>
                <a:cubicBezTo>
                  <a:pt x="114980" y="570451"/>
                  <a:pt x="175067" y="579352"/>
                  <a:pt x="275211" y="565258"/>
                </a:cubicBezTo>
                <a:cubicBezTo>
                  <a:pt x="422831" y="544487"/>
                  <a:pt x="494044" y="478466"/>
                  <a:pt x="572676" y="444343"/>
                </a:cubicBezTo>
                <a:cubicBezTo>
                  <a:pt x="766288" y="359777"/>
                  <a:pt x="766288" y="452503"/>
                  <a:pt x="867916" y="511106"/>
                </a:cubicBezTo>
                <a:lnTo>
                  <a:pt x="867916" y="0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398" name="任意多边形: 形状 207"/>
          <p:cNvSpPr/>
          <p:nvPr>
            <p:custDataLst>
              <p:tags r:id="rId68"/>
            </p:custDataLst>
          </p:nvPr>
        </p:nvSpPr>
        <p:spPr>
          <a:xfrm flipH="1">
            <a:off x="10435590" y="2118360"/>
            <a:ext cx="146050" cy="213360"/>
          </a:xfrm>
          <a:custGeom>
            <a:gdLst>
              <a:gd name="connsiteX0" fmla="*/ 0 w 133525"/>
              <a:gd name="connsiteY0" fmla="*/ 0 h 195095"/>
              <a:gd name="connsiteX1" fmla="*/ 133526 w 133525"/>
              <a:gd name="connsiteY1" fmla="*/ 0 h 195095"/>
              <a:gd name="connsiteX2" fmla="*/ 133526 w 133525"/>
              <a:gd name="connsiteY2" fmla="*/ 195096 h 195095"/>
              <a:gd name="connsiteX3" fmla="*/ 0 w 133525"/>
              <a:gd name="connsiteY3" fmla="*/ 195096 h 1950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525" h="195095">
                <a:moveTo>
                  <a:pt x="0" y="0"/>
                </a:moveTo>
                <a:lnTo>
                  <a:pt x="133526" y="0"/>
                </a:lnTo>
                <a:lnTo>
                  <a:pt x="133526" y="195096"/>
                </a:lnTo>
                <a:lnTo>
                  <a:pt x="0" y="195096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00" name="任意多边形: 形状 208"/>
          <p:cNvSpPr/>
          <p:nvPr>
            <p:custDataLst>
              <p:tags r:id="rId69"/>
            </p:custDataLst>
          </p:nvPr>
        </p:nvSpPr>
        <p:spPr>
          <a:xfrm flipH="1">
            <a:off x="10297160" y="1740535"/>
            <a:ext cx="318770" cy="311785"/>
          </a:xfrm>
          <a:custGeom>
            <a:gdLst>
              <a:gd name="connsiteX0" fmla="*/ 291531 w 291530"/>
              <a:gd name="connsiteY0" fmla="*/ 0 h 284854"/>
              <a:gd name="connsiteX1" fmla="*/ 291531 w 291530"/>
              <a:gd name="connsiteY1" fmla="*/ 154296 h 284854"/>
              <a:gd name="connsiteX2" fmla="*/ 189161 w 291530"/>
              <a:gd name="connsiteY2" fmla="*/ 256666 h 284854"/>
              <a:gd name="connsiteX3" fmla="*/ 143169 w 291530"/>
              <a:gd name="connsiteY3" fmla="*/ 256666 h 284854"/>
              <a:gd name="connsiteX4" fmla="*/ 0 w 291530"/>
              <a:gd name="connsiteY4" fmla="*/ 284854 h 284854"/>
              <a:gd name="connsiteX5" fmla="*/ 0 w 291530"/>
              <a:gd name="connsiteY5" fmla="*/ 237379 h 284854"/>
              <a:gd name="connsiteX6" fmla="*/ 72697 w 291530"/>
              <a:gd name="connsiteY6" fmla="*/ 116464 h 284854"/>
              <a:gd name="connsiteX7" fmla="*/ 291531 w 291530"/>
              <a:gd name="connsiteY7" fmla="*/ 0 h 2848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1530" h="284854">
                <a:moveTo>
                  <a:pt x="291531" y="0"/>
                </a:moveTo>
                <a:lnTo>
                  <a:pt x="291531" y="154296"/>
                </a:lnTo>
                <a:cubicBezTo>
                  <a:pt x="291531" y="210674"/>
                  <a:pt x="245539" y="256666"/>
                  <a:pt x="189161" y="256666"/>
                </a:cubicBezTo>
                <a:lnTo>
                  <a:pt x="143169" y="256666"/>
                </a:lnTo>
                <a:lnTo>
                  <a:pt x="0" y="284854"/>
                </a:lnTo>
                <a:lnTo>
                  <a:pt x="0" y="237379"/>
                </a:lnTo>
                <a:cubicBezTo>
                  <a:pt x="0" y="186936"/>
                  <a:pt x="28189" y="140202"/>
                  <a:pt x="72697" y="116464"/>
                </a:cubicBezTo>
                <a:lnTo>
                  <a:pt x="291531" y="0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02" name="任意多边形: 形状 209"/>
          <p:cNvSpPr/>
          <p:nvPr>
            <p:custDataLst>
              <p:tags r:id="rId70"/>
            </p:custDataLst>
          </p:nvPr>
        </p:nvSpPr>
        <p:spPr>
          <a:xfrm flipH="1">
            <a:off x="10379075" y="1953895"/>
            <a:ext cx="236220" cy="260350"/>
          </a:xfrm>
          <a:custGeom>
            <a:gdLst>
              <a:gd name="connsiteX0" fmla="*/ 1885 w 215927"/>
              <a:gd name="connsiteY0" fmla="*/ 136322 h 237778"/>
              <a:gd name="connsiteX1" fmla="*/ 127251 w 215927"/>
              <a:gd name="connsiteY1" fmla="*/ 236466 h 237778"/>
              <a:gd name="connsiteX2" fmla="*/ 214042 w 215927"/>
              <a:gd name="connsiteY2" fmla="*/ 101457 h 237778"/>
              <a:gd name="connsiteX3" fmla="*/ 88677 w 215927"/>
              <a:gd name="connsiteY3" fmla="*/ 1313 h 237778"/>
              <a:gd name="connsiteX4" fmla="*/ 1885 w 215927"/>
              <a:gd name="connsiteY4" fmla="*/ 136322 h 2377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927" h="237778">
                <a:moveTo>
                  <a:pt x="1885" y="136322"/>
                </a:moveTo>
                <a:cubicBezTo>
                  <a:pt x="12270" y="201601"/>
                  <a:pt x="68648" y="246109"/>
                  <a:pt x="127251" y="236466"/>
                </a:cubicBezTo>
                <a:cubicBezTo>
                  <a:pt x="185853" y="226822"/>
                  <a:pt x="225169" y="166736"/>
                  <a:pt x="214042" y="101457"/>
                </a:cubicBezTo>
                <a:cubicBezTo>
                  <a:pt x="203657" y="36178"/>
                  <a:pt x="147279" y="-8331"/>
                  <a:pt x="88677" y="1313"/>
                </a:cubicBezTo>
                <a:cubicBezTo>
                  <a:pt x="30074" y="10956"/>
                  <a:pt x="-9242" y="71784"/>
                  <a:pt x="1885" y="136322"/>
                </a:cubicBez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6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04" name="任意多边形: 形状 210"/>
          <p:cNvSpPr/>
          <p:nvPr>
            <p:custDataLst>
              <p:tags r:id="rId71"/>
            </p:custDataLst>
          </p:nvPr>
        </p:nvSpPr>
        <p:spPr>
          <a:xfrm flipH="1">
            <a:off x="10371455" y="1946275"/>
            <a:ext cx="219075" cy="275590"/>
          </a:xfrm>
          <a:custGeom>
            <a:gdLst>
              <a:gd name="connsiteX0" fmla="*/ 87939 w 200269"/>
              <a:gd name="connsiteY0" fmla="*/ 252185 h 252185"/>
              <a:gd name="connsiteX1" fmla="*/ 1889 w 200269"/>
              <a:gd name="connsiteY1" fmla="*/ 210644 h 252185"/>
              <a:gd name="connsiteX2" fmla="*/ 2631 w 200269"/>
              <a:gd name="connsiteY2" fmla="*/ 200259 h 252185"/>
              <a:gd name="connsiteX3" fmla="*/ 13016 w 200269"/>
              <a:gd name="connsiteY3" fmla="*/ 201000 h 252185"/>
              <a:gd name="connsiteX4" fmla="*/ 102775 w 200269"/>
              <a:gd name="connsiteY4" fmla="*/ 235865 h 252185"/>
              <a:gd name="connsiteX5" fmla="*/ 183632 w 200269"/>
              <a:gd name="connsiteY5" fmla="*/ 109758 h 252185"/>
              <a:gd name="connsiteX6" fmla="*/ 141349 w 200269"/>
              <a:gd name="connsiteY6" fmla="*/ 36319 h 252185"/>
              <a:gd name="connsiteX7" fmla="*/ 66426 w 200269"/>
              <a:gd name="connsiteY7" fmla="*/ 15548 h 252185"/>
              <a:gd name="connsiteX8" fmla="*/ 58266 w 200269"/>
              <a:gd name="connsiteY8" fmla="*/ 9614 h 252185"/>
              <a:gd name="connsiteX9" fmla="*/ 64201 w 200269"/>
              <a:gd name="connsiteY9" fmla="*/ 1454 h 252185"/>
              <a:gd name="connsiteX10" fmla="*/ 150992 w 200269"/>
              <a:gd name="connsiteY10" fmla="*/ 25192 h 252185"/>
              <a:gd name="connsiteX11" fmla="*/ 198468 w 200269"/>
              <a:gd name="connsiteY11" fmla="*/ 107533 h 252185"/>
              <a:gd name="connsiteX12" fmla="*/ 105000 w 200269"/>
              <a:gd name="connsiteY12" fmla="*/ 250702 h 252185"/>
              <a:gd name="connsiteX13" fmla="*/ 87939 w 200269"/>
              <a:gd name="connsiteY13" fmla="*/ 252185 h 2521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0269" h="252183">
                <a:moveTo>
                  <a:pt x="87939" y="252185"/>
                </a:moveTo>
                <a:cubicBezTo>
                  <a:pt x="56041" y="252185"/>
                  <a:pt x="24143" y="237349"/>
                  <a:pt x="1889" y="210644"/>
                </a:cubicBezTo>
                <a:cubicBezTo>
                  <a:pt x="-1078" y="207677"/>
                  <a:pt x="-337" y="202484"/>
                  <a:pt x="2631" y="200259"/>
                </a:cubicBezTo>
                <a:cubicBezTo>
                  <a:pt x="5598" y="197291"/>
                  <a:pt x="10791" y="198033"/>
                  <a:pt x="13016" y="201000"/>
                </a:cubicBezTo>
                <a:cubicBezTo>
                  <a:pt x="36754" y="228447"/>
                  <a:pt x="70135" y="241058"/>
                  <a:pt x="102775" y="235865"/>
                </a:cubicBezTo>
                <a:cubicBezTo>
                  <a:pt x="156927" y="226964"/>
                  <a:pt x="193276" y="169844"/>
                  <a:pt x="183632" y="109758"/>
                </a:cubicBezTo>
                <a:cubicBezTo>
                  <a:pt x="179181" y="80086"/>
                  <a:pt x="163603" y="54122"/>
                  <a:pt x="141349" y="36319"/>
                </a:cubicBezTo>
                <a:cubicBezTo>
                  <a:pt x="119095" y="18516"/>
                  <a:pt x="92390" y="11097"/>
                  <a:pt x="66426" y="15548"/>
                </a:cubicBezTo>
                <a:cubicBezTo>
                  <a:pt x="62717" y="16290"/>
                  <a:pt x="58266" y="13323"/>
                  <a:pt x="58266" y="9614"/>
                </a:cubicBezTo>
                <a:cubicBezTo>
                  <a:pt x="57525" y="5905"/>
                  <a:pt x="60492" y="1454"/>
                  <a:pt x="64201" y="1454"/>
                </a:cubicBezTo>
                <a:cubicBezTo>
                  <a:pt x="94615" y="-3739"/>
                  <a:pt x="125029" y="5163"/>
                  <a:pt x="150992" y="25192"/>
                </a:cubicBezTo>
                <a:cubicBezTo>
                  <a:pt x="176214" y="45221"/>
                  <a:pt x="193276" y="74893"/>
                  <a:pt x="198468" y="107533"/>
                </a:cubicBezTo>
                <a:cubicBezTo>
                  <a:pt x="209595" y="176521"/>
                  <a:pt x="168054" y="241058"/>
                  <a:pt x="105000" y="250702"/>
                </a:cubicBezTo>
                <a:cubicBezTo>
                  <a:pt x="99808" y="252185"/>
                  <a:pt x="93873" y="252185"/>
                  <a:pt x="87939" y="252185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06" name="任意多边形: 形状 211"/>
          <p:cNvSpPr/>
          <p:nvPr>
            <p:custDataLst>
              <p:tags r:id="rId72"/>
            </p:custDataLst>
          </p:nvPr>
        </p:nvSpPr>
        <p:spPr>
          <a:xfrm flipH="1">
            <a:off x="10370185" y="2077085"/>
            <a:ext cx="247650" cy="144145"/>
          </a:xfrm>
          <a:custGeom>
            <a:gdLst>
              <a:gd name="connsiteX0" fmla="*/ 0 w 226489"/>
              <a:gd name="connsiteY0" fmla="*/ 37090 h 131948"/>
              <a:gd name="connsiteX1" fmla="*/ 131300 w 226489"/>
              <a:gd name="connsiteY1" fmla="*/ 130558 h 131948"/>
              <a:gd name="connsiteX2" fmla="*/ 226252 w 226489"/>
              <a:gd name="connsiteY2" fmla="*/ 0 h 131948"/>
              <a:gd name="connsiteX3" fmla="*/ 0 w 226489"/>
              <a:gd name="connsiteY3" fmla="*/ 37090 h 1319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89" h="131948">
                <a:moveTo>
                  <a:pt x="0" y="37090"/>
                </a:moveTo>
                <a:cubicBezTo>
                  <a:pt x="16320" y="98661"/>
                  <a:pt x="72697" y="140202"/>
                  <a:pt x="131300" y="130558"/>
                </a:cubicBezTo>
                <a:cubicBezTo>
                  <a:pt x="189903" y="120915"/>
                  <a:pt x="229961" y="63796"/>
                  <a:pt x="226252" y="0"/>
                </a:cubicBezTo>
                <a:lnTo>
                  <a:pt x="0" y="37090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08" name="任意多边形: 形状 212"/>
          <p:cNvSpPr/>
          <p:nvPr>
            <p:custDataLst>
              <p:tags r:id="rId73"/>
            </p:custDataLst>
          </p:nvPr>
        </p:nvSpPr>
        <p:spPr>
          <a:xfrm flipH="1">
            <a:off x="10434955" y="2142490"/>
            <a:ext cx="85725" cy="26035"/>
          </a:xfrm>
          <a:custGeom>
            <a:gdLst>
              <a:gd name="connsiteX0" fmla="*/ 78632 w 78631"/>
              <a:gd name="connsiteY0" fmla="*/ 2225 h 23682"/>
              <a:gd name="connsiteX1" fmla="*/ 56377 w 78631"/>
              <a:gd name="connsiteY1" fmla="*/ 20771 h 23682"/>
              <a:gd name="connsiteX2" fmla="*/ 0 w 78631"/>
              <a:gd name="connsiteY2" fmla="*/ 0 h 23682"/>
              <a:gd name="connsiteX3" fmla="*/ 78632 w 78631"/>
              <a:gd name="connsiteY3" fmla="*/ 2225 h 236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631" h="23682">
                <a:moveTo>
                  <a:pt x="78632" y="2225"/>
                </a:moveTo>
                <a:cubicBezTo>
                  <a:pt x="73439" y="10385"/>
                  <a:pt x="66021" y="17062"/>
                  <a:pt x="56377" y="20771"/>
                </a:cubicBezTo>
                <a:cubicBezTo>
                  <a:pt x="34865" y="28931"/>
                  <a:pt x="11127" y="19287"/>
                  <a:pt x="0" y="0"/>
                </a:cubicBezTo>
                <a:lnTo>
                  <a:pt x="78632" y="2225"/>
                </a:lnTo>
                <a:close/>
              </a:path>
            </a:pathLst>
          </a:custGeom>
          <a:solidFill>
            <a:srgbClr val="FFFFFF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10" name="任意多边形: 形状 213"/>
          <p:cNvSpPr/>
          <p:nvPr>
            <p:custDataLst>
              <p:tags r:id="rId74"/>
            </p:custDataLst>
          </p:nvPr>
        </p:nvSpPr>
        <p:spPr>
          <a:xfrm flipH="1">
            <a:off x="10391140" y="1929130"/>
            <a:ext cx="224155" cy="146050"/>
          </a:xfrm>
          <a:custGeom>
            <a:gdLst>
              <a:gd name="connsiteX0" fmla="*/ 105337 w 204739"/>
              <a:gd name="connsiteY0" fmla="*/ 0 h 133525"/>
              <a:gd name="connsiteX1" fmla="*/ 0 w 204739"/>
              <a:gd name="connsiteY1" fmla="*/ 116464 h 133525"/>
              <a:gd name="connsiteX2" fmla="*/ 1484 w 204739"/>
              <a:gd name="connsiteY2" fmla="*/ 133526 h 133525"/>
              <a:gd name="connsiteX3" fmla="*/ 69730 w 204739"/>
              <a:gd name="connsiteY3" fmla="*/ 83083 h 133525"/>
              <a:gd name="connsiteX4" fmla="*/ 204739 w 204739"/>
              <a:gd name="connsiteY4" fmla="*/ 83083 h 133525"/>
              <a:gd name="connsiteX5" fmla="*/ 105337 w 204739"/>
              <a:gd name="connsiteY5" fmla="*/ 0 h 133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739" h="133525">
                <a:moveTo>
                  <a:pt x="105337" y="0"/>
                </a:moveTo>
                <a:cubicBezTo>
                  <a:pt x="46734" y="0"/>
                  <a:pt x="0" y="52668"/>
                  <a:pt x="0" y="116464"/>
                </a:cubicBezTo>
                <a:cubicBezTo>
                  <a:pt x="0" y="122398"/>
                  <a:pt x="742" y="128333"/>
                  <a:pt x="1484" y="133526"/>
                </a:cubicBezTo>
                <a:lnTo>
                  <a:pt x="69730" y="83083"/>
                </a:lnTo>
                <a:lnTo>
                  <a:pt x="204739" y="83083"/>
                </a:lnTo>
                <a:cubicBezTo>
                  <a:pt x="191387" y="35607"/>
                  <a:pt x="152813" y="0"/>
                  <a:pt x="105337" y="0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12" name="任意多边形: 形状 216"/>
          <p:cNvSpPr/>
          <p:nvPr>
            <p:custDataLst>
              <p:tags r:id="rId75"/>
            </p:custDataLst>
          </p:nvPr>
        </p:nvSpPr>
        <p:spPr>
          <a:xfrm flipH="1">
            <a:off x="10806430" y="2799715"/>
            <a:ext cx="439420" cy="441325"/>
          </a:xfrm>
          <a:custGeom>
            <a:gdLst>
              <a:gd name="connsiteX0" fmla="*/ 402060 w 402060"/>
              <a:gd name="connsiteY0" fmla="*/ 201772 h 403543"/>
              <a:gd name="connsiteX1" fmla="*/ 201030 w 402060"/>
              <a:gd name="connsiteY1" fmla="*/ 403544 h 403543"/>
              <a:gd name="connsiteX2" fmla="*/ 0 w 402060"/>
              <a:gd name="connsiteY2" fmla="*/ 201772 h 403543"/>
              <a:gd name="connsiteX3" fmla="*/ 201030 w 402060"/>
              <a:gd name="connsiteY3" fmla="*/ 0 h 403543"/>
              <a:gd name="connsiteX4" fmla="*/ 402060 w 402060"/>
              <a:gd name="connsiteY4" fmla="*/ 201772 h 4035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060" h="403543">
                <a:moveTo>
                  <a:pt x="402060" y="201772"/>
                </a:moveTo>
                <a:cubicBezTo>
                  <a:pt x="402060" y="313207"/>
                  <a:pt x="312056" y="403544"/>
                  <a:pt x="201030" y="403544"/>
                </a:cubicBezTo>
                <a:cubicBezTo>
                  <a:pt x="90004" y="403544"/>
                  <a:pt x="0" y="313207"/>
                  <a:pt x="0" y="201772"/>
                </a:cubicBezTo>
                <a:cubicBezTo>
                  <a:pt x="0" y="90336"/>
                  <a:pt x="90004" y="0"/>
                  <a:pt x="201030" y="0"/>
                </a:cubicBezTo>
                <a:cubicBezTo>
                  <a:pt x="312056" y="0"/>
                  <a:pt x="402060" y="90336"/>
                  <a:pt x="402060" y="201772"/>
                </a:cubicBez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14" name="任意多边形: 形状 217"/>
          <p:cNvSpPr/>
          <p:nvPr>
            <p:custDataLst>
              <p:tags r:id="rId76"/>
            </p:custDataLst>
          </p:nvPr>
        </p:nvSpPr>
        <p:spPr>
          <a:xfrm flipH="1">
            <a:off x="10798175" y="2790825"/>
            <a:ext cx="455930" cy="457835"/>
          </a:xfrm>
          <a:custGeom>
            <a:gdLst>
              <a:gd name="connsiteX0" fmla="*/ 208448 w 416896"/>
              <a:gd name="connsiteY0" fmla="*/ 418380 h 418379"/>
              <a:gd name="connsiteX1" fmla="*/ 0 w 416896"/>
              <a:gd name="connsiteY1" fmla="*/ 209190 h 418379"/>
              <a:gd name="connsiteX2" fmla="*/ 208448 w 416896"/>
              <a:gd name="connsiteY2" fmla="*/ 0 h 418379"/>
              <a:gd name="connsiteX3" fmla="*/ 416896 w 416896"/>
              <a:gd name="connsiteY3" fmla="*/ 209190 h 418379"/>
              <a:gd name="connsiteX4" fmla="*/ 208448 w 416896"/>
              <a:gd name="connsiteY4" fmla="*/ 418380 h 418379"/>
              <a:gd name="connsiteX5" fmla="*/ 208448 w 416896"/>
              <a:gd name="connsiteY5" fmla="*/ 15578 h 418379"/>
              <a:gd name="connsiteX6" fmla="*/ 14836 w 416896"/>
              <a:gd name="connsiteY6" fmla="*/ 209932 h 418379"/>
              <a:gd name="connsiteX7" fmla="*/ 208448 w 416896"/>
              <a:gd name="connsiteY7" fmla="*/ 404286 h 418379"/>
              <a:gd name="connsiteX8" fmla="*/ 402060 w 416896"/>
              <a:gd name="connsiteY8" fmla="*/ 209932 h 418379"/>
              <a:gd name="connsiteX9" fmla="*/ 208448 w 416896"/>
              <a:gd name="connsiteY9" fmla="*/ 15578 h 4183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896" h="418379">
                <a:moveTo>
                  <a:pt x="208448" y="418380"/>
                </a:moveTo>
                <a:cubicBezTo>
                  <a:pt x="93468" y="418380"/>
                  <a:pt x="0" y="324912"/>
                  <a:pt x="0" y="209190"/>
                </a:cubicBezTo>
                <a:cubicBezTo>
                  <a:pt x="0" y="94210"/>
                  <a:pt x="93468" y="0"/>
                  <a:pt x="208448" y="0"/>
                </a:cubicBezTo>
                <a:cubicBezTo>
                  <a:pt x="323428" y="0"/>
                  <a:pt x="416896" y="93468"/>
                  <a:pt x="416896" y="209190"/>
                </a:cubicBezTo>
                <a:cubicBezTo>
                  <a:pt x="416896" y="324912"/>
                  <a:pt x="323428" y="418380"/>
                  <a:pt x="208448" y="418380"/>
                </a:cubicBezTo>
                <a:close/>
                <a:moveTo>
                  <a:pt x="208448" y="15578"/>
                </a:moveTo>
                <a:cubicBezTo>
                  <a:pt x="101628" y="15578"/>
                  <a:pt x="14836" y="102370"/>
                  <a:pt x="14836" y="209932"/>
                </a:cubicBezTo>
                <a:cubicBezTo>
                  <a:pt x="14836" y="316752"/>
                  <a:pt x="101628" y="404286"/>
                  <a:pt x="208448" y="404286"/>
                </a:cubicBezTo>
                <a:cubicBezTo>
                  <a:pt x="315269" y="404286"/>
                  <a:pt x="402060" y="317494"/>
                  <a:pt x="402060" y="209932"/>
                </a:cubicBezTo>
                <a:cubicBezTo>
                  <a:pt x="402060" y="102370"/>
                  <a:pt x="315269" y="15578"/>
                  <a:pt x="208448" y="15578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16" name="任意多边形: 形状 219"/>
          <p:cNvSpPr/>
          <p:nvPr>
            <p:custDataLst>
              <p:tags r:id="rId77"/>
            </p:custDataLst>
          </p:nvPr>
        </p:nvSpPr>
        <p:spPr>
          <a:xfrm flipH="1">
            <a:off x="9633585" y="2296795"/>
            <a:ext cx="737235" cy="591185"/>
          </a:xfrm>
          <a:custGeom>
            <a:gdLst>
              <a:gd name="connsiteX0" fmla="*/ 674304 w 674303"/>
              <a:gd name="connsiteY0" fmla="*/ 287080 h 540778"/>
              <a:gd name="connsiteX1" fmla="*/ 395384 w 674303"/>
              <a:gd name="connsiteY1" fmla="*/ 540778 h 540778"/>
              <a:gd name="connsiteX2" fmla="*/ 0 w 674303"/>
              <a:gd name="connsiteY2" fmla="*/ 0 h 540778"/>
              <a:gd name="connsiteX3" fmla="*/ 126107 w 674303"/>
              <a:gd name="connsiteY3" fmla="*/ 0 h 540778"/>
              <a:gd name="connsiteX4" fmla="*/ 604574 w 674303"/>
              <a:gd name="connsiteY4" fmla="*/ 211415 h 540778"/>
              <a:gd name="connsiteX5" fmla="*/ 674304 w 674303"/>
              <a:gd name="connsiteY5" fmla="*/ 287080 h 5407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4303" h="540778">
                <a:moveTo>
                  <a:pt x="674304" y="287080"/>
                </a:moveTo>
                <a:lnTo>
                  <a:pt x="395384" y="540778"/>
                </a:lnTo>
                <a:lnTo>
                  <a:pt x="0" y="0"/>
                </a:lnTo>
                <a:lnTo>
                  <a:pt x="126107" y="0"/>
                </a:lnTo>
                <a:cubicBezTo>
                  <a:pt x="308592" y="0"/>
                  <a:pt x="482176" y="76406"/>
                  <a:pt x="604574" y="211415"/>
                </a:cubicBezTo>
                <a:lnTo>
                  <a:pt x="674304" y="287080"/>
                </a:lnTo>
                <a:close/>
              </a:path>
            </a:pathLst>
          </a:custGeom>
          <a:solidFill>
            <a:schemeClr val="accent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18" name="任意多边形: 形状 220"/>
          <p:cNvSpPr/>
          <p:nvPr>
            <p:custDataLst>
              <p:tags r:id="rId78"/>
            </p:custDataLst>
          </p:nvPr>
        </p:nvSpPr>
        <p:spPr>
          <a:xfrm flipH="1">
            <a:off x="10405110" y="2296795"/>
            <a:ext cx="756285" cy="619125"/>
          </a:xfrm>
          <a:custGeom>
            <a:gdLst>
              <a:gd name="connsiteX0" fmla="*/ 0 w 691365"/>
              <a:gd name="connsiteY0" fmla="*/ 312301 h 565999"/>
              <a:gd name="connsiteX1" fmla="*/ 278920 w 691365"/>
              <a:gd name="connsiteY1" fmla="*/ 566000 h 565999"/>
              <a:gd name="connsiteX2" fmla="*/ 691366 w 691365"/>
              <a:gd name="connsiteY2" fmla="*/ 0 h 565999"/>
              <a:gd name="connsiteX3" fmla="*/ 566000 w 691365"/>
              <a:gd name="connsiteY3" fmla="*/ 0 h 565999"/>
              <a:gd name="connsiteX4" fmla="*/ 74181 w 691365"/>
              <a:gd name="connsiteY4" fmla="*/ 225510 h 565999"/>
              <a:gd name="connsiteX5" fmla="*/ 0 w 691365"/>
              <a:gd name="connsiteY5" fmla="*/ 312301 h 5659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1365" h="565999">
                <a:moveTo>
                  <a:pt x="0" y="312301"/>
                </a:moveTo>
                <a:lnTo>
                  <a:pt x="278920" y="566000"/>
                </a:lnTo>
                <a:lnTo>
                  <a:pt x="691366" y="0"/>
                </a:lnTo>
                <a:lnTo>
                  <a:pt x="566000" y="0"/>
                </a:lnTo>
                <a:cubicBezTo>
                  <a:pt x="376839" y="0"/>
                  <a:pt x="197321" y="82341"/>
                  <a:pt x="74181" y="225510"/>
                </a:cubicBezTo>
                <a:lnTo>
                  <a:pt x="0" y="312301"/>
                </a:lnTo>
                <a:close/>
              </a:path>
            </a:pathLst>
          </a:custGeom>
          <a:solidFill>
            <a:schemeClr val="accent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20" name="任意多边形: 形状 221"/>
          <p:cNvSpPr/>
          <p:nvPr>
            <p:custDataLst>
              <p:tags r:id="rId79"/>
            </p:custDataLst>
          </p:nvPr>
        </p:nvSpPr>
        <p:spPr>
          <a:xfrm flipH="1">
            <a:off x="9918700" y="2296160"/>
            <a:ext cx="1079500" cy="1098550"/>
          </a:xfrm>
          <a:custGeom>
            <a:gdLst>
              <a:gd name="connsiteX0" fmla="*/ 986605 w 987347"/>
              <a:gd name="connsiteY0" fmla="*/ 1004409 h 1004408"/>
              <a:gd name="connsiteX1" fmla="*/ 874592 w 987347"/>
              <a:gd name="connsiteY1" fmla="*/ 1004409 h 1004408"/>
              <a:gd name="connsiteX2" fmla="*/ 730681 w 987347"/>
              <a:gd name="connsiteY2" fmla="*/ 814506 h 1004408"/>
              <a:gd name="connsiteX3" fmla="*/ 583803 w 987347"/>
              <a:gd name="connsiteY3" fmla="*/ 1004409 h 1004408"/>
              <a:gd name="connsiteX4" fmla="*/ 0 w 987347"/>
              <a:gd name="connsiteY4" fmla="*/ 1004409 h 1004408"/>
              <a:gd name="connsiteX5" fmla="*/ 55636 w 987347"/>
              <a:gd name="connsiteY5" fmla="*/ 336781 h 1004408"/>
              <a:gd name="connsiteX6" fmla="*/ 420605 w 987347"/>
              <a:gd name="connsiteY6" fmla="*/ 0 h 1004408"/>
              <a:gd name="connsiteX7" fmla="*/ 603832 w 987347"/>
              <a:gd name="connsiteY7" fmla="*/ 0 h 1004408"/>
              <a:gd name="connsiteX8" fmla="*/ 987347 w 987347"/>
              <a:gd name="connsiteY8" fmla="*/ 384257 h 1004408"/>
              <a:gd name="connsiteX9" fmla="*/ 987347 w 987347"/>
              <a:gd name="connsiteY9" fmla="*/ 1004409 h 1004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87347" h="1004408">
                <a:moveTo>
                  <a:pt x="986605" y="1004409"/>
                </a:moveTo>
                <a:lnTo>
                  <a:pt x="874592" y="1004409"/>
                </a:lnTo>
                <a:lnTo>
                  <a:pt x="730681" y="814506"/>
                </a:lnTo>
                <a:lnTo>
                  <a:pt x="583803" y="1004409"/>
                </a:lnTo>
                <a:lnTo>
                  <a:pt x="0" y="1004409"/>
                </a:lnTo>
                <a:lnTo>
                  <a:pt x="55636" y="336781"/>
                </a:lnTo>
                <a:cubicBezTo>
                  <a:pt x="71214" y="146136"/>
                  <a:pt x="229961" y="0"/>
                  <a:pt x="420605" y="0"/>
                </a:cubicBezTo>
                <a:lnTo>
                  <a:pt x="603832" y="0"/>
                </a:lnTo>
                <a:cubicBezTo>
                  <a:pt x="815247" y="0"/>
                  <a:pt x="987347" y="172100"/>
                  <a:pt x="987347" y="384257"/>
                </a:cubicBezTo>
                <a:lnTo>
                  <a:pt x="987347" y="1004409"/>
                </a:lnTo>
                <a:close/>
              </a:path>
            </a:pathLst>
          </a:custGeom>
          <a:solidFill>
            <a:schemeClr val="accent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22" name="任意多边形: 形状 222"/>
          <p:cNvSpPr/>
          <p:nvPr>
            <p:custDataLst>
              <p:tags r:id="rId80"/>
            </p:custDataLst>
          </p:nvPr>
        </p:nvSpPr>
        <p:spPr>
          <a:xfrm flipH="1">
            <a:off x="9987280" y="2653030"/>
            <a:ext cx="986790" cy="443865"/>
          </a:xfrm>
          <a:custGeom>
            <a:gdLst>
              <a:gd name="connsiteX0" fmla="*/ 902039 w 902039"/>
              <a:gd name="connsiteY0" fmla="*/ 136493 h 405665"/>
              <a:gd name="connsiteX1" fmla="*/ 735874 w 902039"/>
              <a:gd name="connsiteY1" fmla="*/ 0 h 405665"/>
              <a:gd name="connsiteX2" fmla="*/ 17803 w 902039"/>
              <a:gd name="connsiteY2" fmla="*/ 185452 h 405665"/>
              <a:gd name="connsiteX3" fmla="*/ 0 w 902039"/>
              <a:gd name="connsiteY3" fmla="*/ 402802 h 405665"/>
              <a:gd name="connsiteX4" fmla="*/ 330847 w 902039"/>
              <a:gd name="connsiteY4" fmla="*/ 304883 h 405665"/>
              <a:gd name="connsiteX5" fmla="*/ 902039 w 902039"/>
              <a:gd name="connsiteY5" fmla="*/ 136493 h 4056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2039" h="405665">
                <a:moveTo>
                  <a:pt x="902039" y="136493"/>
                </a:moveTo>
                <a:lnTo>
                  <a:pt x="735874" y="0"/>
                </a:lnTo>
                <a:lnTo>
                  <a:pt x="17803" y="185452"/>
                </a:lnTo>
                <a:lnTo>
                  <a:pt x="0" y="402802"/>
                </a:lnTo>
                <a:cubicBezTo>
                  <a:pt x="103111" y="410220"/>
                  <a:pt x="219575" y="410962"/>
                  <a:pt x="330847" y="304883"/>
                </a:cubicBezTo>
                <a:cubicBezTo>
                  <a:pt x="436925" y="203255"/>
                  <a:pt x="670595" y="103853"/>
                  <a:pt x="902039" y="136493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24" name="任意多边形: 形状 223"/>
          <p:cNvSpPr/>
          <p:nvPr>
            <p:custDataLst>
              <p:tags r:id="rId81"/>
            </p:custDataLst>
          </p:nvPr>
        </p:nvSpPr>
        <p:spPr>
          <a:xfrm flipH="1">
            <a:off x="9681210" y="2527935"/>
            <a:ext cx="502920" cy="236855"/>
          </a:xfrm>
          <a:custGeom>
            <a:gdLst>
              <a:gd name="connsiteX0" fmla="*/ 434700 w 459921"/>
              <a:gd name="connsiteY0" fmla="*/ 0 h 216608"/>
              <a:gd name="connsiteX1" fmla="*/ 0 w 459921"/>
              <a:gd name="connsiteY1" fmla="*/ 108304 h 216608"/>
              <a:gd name="connsiteX2" fmla="*/ 107562 w 459921"/>
              <a:gd name="connsiteY2" fmla="*/ 216608 h 216608"/>
              <a:gd name="connsiteX3" fmla="*/ 459921 w 459921"/>
              <a:gd name="connsiteY3" fmla="*/ 58603 h 2166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9921" h="216608">
                <a:moveTo>
                  <a:pt x="434700" y="0"/>
                </a:moveTo>
                <a:lnTo>
                  <a:pt x="0" y="108304"/>
                </a:lnTo>
                <a:lnTo>
                  <a:pt x="107562" y="216608"/>
                </a:lnTo>
                <a:lnTo>
                  <a:pt x="459921" y="58603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26" name="任意多边形: 形状 225"/>
          <p:cNvSpPr/>
          <p:nvPr>
            <p:custDataLst>
              <p:tags r:id="rId82"/>
            </p:custDataLst>
          </p:nvPr>
        </p:nvSpPr>
        <p:spPr>
          <a:xfrm flipH="1">
            <a:off x="8946515" y="1838960"/>
            <a:ext cx="2908300" cy="1456055"/>
          </a:xfrm>
          <a:custGeom>
            <a:gdLst>
              <a:gd name="connsiteX0" fmla="*/ 146878 w 2659383"/>
              <a:gd name="connsiteY0" fmla="*/ 1331546 h 1331546"/>
              <a:gd name="connsiteX1" fmla="*/ 0 w 2659383"/>
              <a:gd name="connsiteY1" fmla="*/ 936904 h 1331546"/>
              <a:gd name="connsiteX2" fmla="*/ 2513247 w 2659383"/>
              <a:gd name="connsiteY2" fmla="*/ 0 h 1331546"/>
              <a:gd name="connsiteX3" fmla="*/ 2659383 w 2659383"/>
              <a:gd name="connsiteY3" fmla="*/ 394642 h 13315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9383" h="1331546">
                <a:moveTo>
                  <a:pt x="146878" y="1331546"/>
                </a:moveTo>
                <a:lnTo>
                  <a:pt x="0" y="936904"/>
                </a:lnTo>
                <a:lnTo>
                  <a:pt x="2513247" y="0"/>
                </a:lnTo>
                <a:lnTo>
                  <a:pt x="2659383" y="394642"/>
                </a:lnTo>
                <a:close/>
              </a:path>
            </a:pathLst>
          </a:custGeom>
          <a:solidFill>
            <a:schemeClr val="accent2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28" name="任意多边形: 形状 226"/>
          <p:cNvSpPr/>
          <p:nvPr>
            <p:custDataLst>
              <p:tags r:id="rId83"/>
            </p:custDataLst>
          </p:nvPr>
        </p:nvSpPr>
        <p:spPr>
          <a:xfrm flipH="1">
            <a:off x="8937625" y="1830705"/>
            <a:ext cx="2924175" cy="1473200"/>
          </a:xfrm>
          <a:custGeom>
            <a:gdLst>
              <a:gd name="connsiteX0" fmla="*/ 153277 w 2673665"/>
              <a:gd name="connsiteY0" fmla="*/ 1346939 h 1346938"/>
              <a:gd name="connsiteX1" fmla="*/ 150310 w 2673665"/>
              <a:gd name="connsiteY1" fmla="*/ 1346197 h 1346938"/>
              <a:gd name="connsiteX2" fmla="*/ 146601 w 2673665"/>
              <a:gd name="connsiteY2" fmla="*/ 1341746 h 1346938"/>
              <a:gd name="connsiteX3" fmla="*/ 465 w 2673665"/>
              <a:gd name="connsiteY3" fmla="*/ 947104 h 1346938"/>
              <a:gd name="connsiteX4" fmla="*/ 4916 w 2673665"/>
              <a:gd name="connsiteY4" fmla="*/ 937461 h 1346938"/>
              <a:gd name="connsiteX5" fmla="*/ 2517421 w 2673665"/>
              <a:gd name="connsiteY5" fmla="*/ 556 h 1346938"/>
              <a:gd name="connsiteX6" fmla="*/ 2523355 w 2673665"/>
              <a:gd name="connsiteY6" fmla="*/ 556 h 1346938"/>
              <a:gd name="connsiteX7" fmla="*/ 2527064 w 2673665"/>
              <a:gd name="connsiteY7" fmla="*/ 5007 h 1346938"/>
              <a:gd name="connsiteX8" fmla="*/ 2673201 w 2673665"/>
              <a:gd name="connsiteY8" fmla="*/ 399649 h 1346938"/>
              <a:gd name="connsiteX9" fmla="*/ 2668750 w 2673665"/>
              <a:gd name="connsiteY9" fmla="*/ 409293 h 1346938"/>
              <a:gd name="connsiteX10" fmla="*/ 155503 w 2673665"/>
              <a:gd name="connsiteY10" fmla="*/ 1346197 h 1346938"/>
              <a:gd name="connsiteX11" fmla="*/ 153277 w 2673665"/>
              <a:gd name="connsiteY11" fmla="*/ 1346939 h 1346938"/>
              <a:gd name="connsiteX12" fmla="*/ 16043 w 2673665"/>
              <a:gd name="connsiteY12" fmla="*/ 948588 h 1346938"/>
              <a:gd name="connsiteX13" fmla="*/ 156986 w 2673665"/>
              <a:gd name="connsiteY13" fmla="*/ 1329135 h 1346938"/>
              <a:gd name="connsiteX14" fmla="*/ 2656881 w 2673665"/>
              <a:gd name="connsiteY14" fmla="*/ 398166 h 1346938"/>
              <a:gd name="connsiteX15" fmla="*/ 2515937 w 2673665"/>
              <a:gd name="connsiteY15" fmla="*/ 17618 h 1346938"/>
              <a:gd name="connsiteX16" fmla="*/ 16043 w 2673665"/>
              <a:gd name="connsiteY16" fmla="*/ 948588 h 1346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73665" h="1346938">
                <a:moveTo>
                  <a:pt x="153277" y="1346939"/>
                </a:moveTo>
                <a:cubicBezTo>
                  <a:pt x="152535" y="1346939"/>
                  <a:pt x="151052" y="1346939"/>
                  <a:pt x="150310" y="1346197"/>
                </a:cubicBezTo>
                <a:cubicBezTo>
                  <a:pt x="148826" y="1345455"/>
                  <a:pt x="147343" y="1343972"/>
                  <a:pt x="146601" y="1341746"/>
                </a:cubicBezTo>
                <a:lnTo>
                  <a:pt x="465" y="947104"/>
                </a:lnTo>
                <a:cubicBezTo>
                  <a:pt x="-1019" y="943395"/>
                  <a:pt x="1207" y="938944"/>
                  <a:pt x="4916" y="937461"/>
                </a:cubicBezTo>
                <a:lnTo>
                  <a:pt x="2517421" y="556"/>
                </a:lnTo>
                <a:cubicBezTo>
                  <a:pt x="2518904" y="-185"/>
                  <a:pt x="2521130" y="-185"/>
                  <a:pt x="2523355" y="556"/>
                </a:cubicBezTo>
                <a:cubicBezTo>
                  <a:pt x="2524839" y="1298"/>
                  <a:pt x="2526323" y="2782"/>
                  <a:pt x="2527064" y="5007"/>
                </a:cubicBezTo>
                <a:lnTo>
                  <a:pt x="2673201" y="399649"/>
                </a:lnTo>
                <a:cubicBezTo>
                  <a:pt x="2674684" y="403358"/>
                  <a:pt x="2672459" y="407809"/>
                  <a:pt x="2668750" y="409293"/>
                </a:cubicBezTo>
                <a:lnTo>
                  <a:pt x="155503" y="1346197"/>
                </a:lnTo>
                <a:cubicBezTo>
                  <a:pt x="154761" y="1346197"/>
                  <a:pt x="154019" y="1346939"/>
                  <a:pt x="153277" y="1346939"/>
                </a:cubicBezTo>
                <a:close/>
                <a:moveTo>
                  <a:pt x="16043" y="948588"/>
                </a:moveTo>
                <a:lnTo>
                  <a:pt x="156986" y="1329135"/>
                </a:lnTo>
                <a:lnTo>
                  <a:pt x="2656881" y="398166"/>
                </a:lnTo>
                <a:lnTo>
                  <a:pt x="2515937" y="17618"/>
                </a:lnTo>
                <a:lnTo>
                  <a:pt x="16043" y="948588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30" name="任意多边形: 形状 227"/>
          <p:cNvSpPr/>
          <p:nvPr>
            <p:custDataLst>
              <p:tags r:id="rId84"/>
            </p:custDataLst>
          </p:nvPr>
        </p:nvSpPr>
        <p:spPr>
          <a:xfrm flipH="1">
            <a:off x="9097645" y="1830705"/>
            <a:ext cx="2764790" cy="1041400"/>
          </a:xfrm>
          <a:custGeom>
            <a:gdLst>
              <a:gd name="connsiteX0" fmla="*/ 7141 w 2528270"/>
              <a:gd name="connsiteY0" fmla="*/ 952205 h 952205"/>
              <a:gd name="connsiteX1" fmla="*/ 465 w 2528270"/>
              <a:gd name="connsiteY1" fmla="*/ 947012 h 952205"/>
              <a:gd name="connsiteX2" fmla="*/ 4916 w 2528270"/>
              <a:gd name="connsiteY2" fmla="*/ 937369 h 952205"/>
              <a:gd name="connsiteX3" fmla="*/ 2518163 w 2528270"/>
              <a:gd name="connsiteY3" fmla="*/ 465 h 952205"/>
              <a:gd name="connsiteX4" fmla="*/ 2527806 w 2528270"/>
              <a:gd name="connsiteY4" fmla="*/ 4916 h 952205"/>
              <a:gd name="connsiteX5" fmla="*/ 2523355 w 2528270"/>
              <a:gd name="connsiteY5" fmla="*/ 14559 h 952205"/>
              <a:gd name="connsiteX6" fmla="*/ 10108 w 2528270"/>
              <a:gd name="connsiteY6" fmla="*/ 951463 h 952205"/>
              <a:gd name="connsiteX7" fmla="*/ 7141 w 2528270"/>
              <a:gd name="connsiteY7" fmla="*/ 952205 h 9522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8270" h="952205">
                <a:moveTo>
                  <a:pt x="7141" y="952205"/>
                </a:moveTo>
                <a:cubicBezTo>
                  <a:pt x="4174" y="952205"/>
                  <a:pt x="1207" y="950721"/>
                  <a:pt x="465" y="947012"/>
                </a:cubicBezTo>
                <a:cubicBezTo>
                  <a:pt x="-1019" y="943303"/>
                  <a:pt x="1207" y="938852"/>
                  <a:pt x="4916" y="937369"/>
                </a:cubicBezTo>
                <a:lnTo>
                  <a:pt x="2518163" y="465"/>
                </a:lnTo>
                <a:cubicBezTo>
                  <a:pt x="2521872" y="-1019"/>
                  <a:pt x="2526323" y="1207"/>
                  <a:pt x="2527806" y="4916"/>
                </a:cubicBezTo>
                <a:cubicBezTo>
                  <a:pt x="2529290" y="8625"/>
                  <a:pt x="2527064" y="13075"/>
                  <a:pt x="2523355" y="14559"/>
                </a:cubicBezTo>
                <a:lnTo>
                  <a:pt x="10108" y="951463"/>
                </a:lnTo>
                <a:cubicBezTo>
                  <a:pt x="9366" y="951463"/>
                  <a:pt x="7883" y="952205"/>
                  <a:pt x="7141" y="952205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32" name="任意多边形: 形状 229"/>
          <p:cNvSpPr/>
          <p:nvPr>
            <p:custDataLst>
              <p:tags r:id="rId85"/>
            </p:custDataLst>
          </p:nvPr>
        </p:nvSpPr>
        <p:spPr>
          <a:xfrm flipH="1">
            <a:off x="9057640" y="1938655"/>
            <a:ext cx="2764155" cy="1041400"/>
          </a:xfrm>
          <a:custGeom>
            <a:gdLst>
              <a:gd name="connsiteX0" fmla="*/ 7141 w 2527528"/>
              <a:gd name="connsiteY0" fmla="*/ 952205 h 952205"/>
              <a:gd name="connsiteX1" fmla="*/ 465 w 2527528"/>
              <a:gd name="connsiteY1" fmla="*/ 947012 h 952205"/>
              <a:gd name="connsiteX2" fmla="*/ 4916 w 2527528"/>
              <a:gd name="connsiteY2" fmla="*/ 937369 h 952205"/>
              <a:gd name="connsiteX3" fmla="*/ 2517421 w 2527528"/>
              <a:gd name="connsiteY3" fmla="*/ 465 h 952205"/>
              <a:gd name="connsiteX4" fmla="*/ 2527064 w 2527528"/>
              <a:gd name="connsiteY4" fmla="*/ 4916 h 952205"/>
              <a:gd name="connsiteX5" fmla="*/ 2522614 w 2527528"/>
              <a:gd name="connsiteY5" fmla="*/ 14559 h 952205"/>
              <a:gd name="connsiteX6" fmla="*/ 9366 w 2527528"/>
              <a:gd name="connsiteY6" fmla="*/ 951463 h 952205"/>
              <a:gd name="connsiteX7" fmla="*/ 7141 w 2527528"/>
              <a:gd name="connsiteY7" fmla="*/ 952205 h 9522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7528" h="952205">
                <a:moveTo>
                  <a:pt x="7141" y="952205"/>
                </a:moveTo>
                <a:cubicBezTo>
                  <a:pt x="4174" y="952205"/>
                  <a:pt x="1207" y="950721"/>
                  <a:pt x="465" y="947012"/>
                </a:cubicBezTo>
                <a:cubicBezTo>
                  <a:pt x="-1019" y="943303"/>
                  <a:pt x="1207" y="938853"/>
                  <a:pt x="4916" y="937369"/>
                </a:cubicBezTo>
                <a:lnTo>
                  <a:pt x="2517421" y="465"/>
                </a:lnTo>
                <a:cubicBezTo>
                  <a:pt x="2521130" y="-1019"/>
                  <a:pt x="2525581" y="1207"/>
                  <a:pt x="2527064" y="4916"/>
                </a:cubicBezTo>
                <a:cubicBezTo>
                  <a:pt x="2528548" y="8625"/>
                  <a:pt x="2526323" y="13075"/>
                  <a:pt x="2522614" y="14559"/>
                </a:cubicBezTo>
                <a:lnTo>
                  <a:pt x="9366" y="951463"/>
                </a:lnTo>
                <a:cubicBezTo>
                  <a:pt x="8625" y="951463"/>
                  <a:pt x="7883" y="952205"/>
                  <a:pt x="7141" y="952205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34" name="任意多边形: 形状 230"/>
          <p:cNvSpPr/>
          <p:nvPr>
            <p:custDataLst>
              <p:tags r:id="rId86"/>
            </p:custDataLst>
          </p:nvPr>
        </p:nvSpPr>
        <p:spPr>
          <a:xfrm flipH="1">
            <a:off x="9018270" y="2046605"/>
            <a:ext cx="2764155" cy="1041400"/>
          </a:xfrm>
          <a:custGeom>
            <a:gdLst>
              <a:gd name="connsiteX0" fmla="*/ 7141 w 2527529"/>
              <a:gd name="connsiteY0" fmla="*/ 952205 h 952204"/>
              <a:gd name="connsiteX1" fmla="*/ 465 w 2527529"/>
              <a:gd name="connsiteY1" fmla="*/ 947012 h 952204"/>
              <a:gd name="connsiteX2" fmla="*/ 4916 w 2527529"/>
              <a:gd name="connsiteY2" fmla="*/ 937369 h 952204"/>
              <a:gd name="connsiteX3" fmla="*/ 2517421 w 2527529"/>
              <a:gd name="connsiteY3" fmla="*/ 465 h 952204"/>
              <a:gd name="connsiteX4" fmla="*/ 2527065 w 2527529"/>
              <a:gd name="connsiteY4" fmla="*/ 4916 h 952204"/>
              <a:gd name="connsiteX5" fmla="*/ 2522614 w 2527529"/>
              <a:gd name="connsiteY5" fmla="*/ 14559 h 952204"/>
              <a:gd name="connsiteX6" fmla="*/ 9366 w 2527529"/>
              <a:gd name="connsiteY6" fmla="*/ 951463 h 952204"/>
              <a:gd name="connsiteX7" fmla="*/ 7141 w 2527529"/>
              <a:gd name="connsiteY7" fmla="*/ 952205 h 9522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7529" h="952204">
                <a:moveTo>
                  <a:pt x="7141" y="952205"/>
                </a:moveTo>
                <a:cubicBezTo>
                  <a:pt x="4174" y="952205"/>
                  <a:pt x="1207" y="950721"/>
                  <a:pt x="465" y="947012"/>
                </a:cubicBezTo>
                <a:cubicBezTo>
                  <a:pt x="-1019" y="943303"/>
                  <a:pt x="1207" y="938853"/>
                  <a:pt x="4916" y="937369"/>
                </a:cubicBezTo>
                <a:lnTo>
                  <a:pt x="2517421" y="465"/>
                </a:lnTo>
                <a:cubicBezTo>
                  <a:pt x="2521130" y="-1019"/>
                  <a:pt x="2525581" y="1207"/>
                  <a:pt x="2527065" y="4916"/>
                </a:cubicBezTo>
                <a:cubicBezTo>
                  <a:pt x="2528548" y="8625"/>
                  <a:pt x="2526323" y="13075"/>
                  <a:pt x="2522614" y="14559"/>
                </a:cubicBezTo>
                <a:lnTo>
                  <a:pt x="9366" y="951463"/>
                </a:lnTo>
                <a:cubicBezTo>
                  <a:pt x="8625" y="951463"/>
                  <a:pt x="7883" y="952205"/>
                  <a:pt x="7141" y="952205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36" name="任意多边形: 形状 231"/>
          <p:cNvSpPr/>
          <p:nvPr>
            <p:custDataLst>
              <p:tags r:id="rId87"/>
            </p:custDataLst>
          </p:nvPr>
        </p:nvSpPr>
        <p:spPr>
          <a:xfrm flipH="1">
            <a:off x="8977630" y="2154555"/>
            <a:ext cx="2764790" cy="1041400"/>
          </a:xfrm>
          <a:custGeom>
            <a:gdLst>
              <a:gd name="connsiteX0" fmla="*/ 7141 w 2528270"/>
              <a:gd name="connsiteY0" fmla="*/ 952205 h 952204"/>
              <a:gd name="connsiteX1" fmla="*/ 465 w 2528270"/>
              <a:gd name="connsiteY1" fmla="*/ 947012 h 952204"/>
              <a:gd name="connsiteX2" fmla="*/ 4916 w 2528270"/>
              <a:gd name="connsiteY2" fmla="*/ 937369 h 952204"/>
              <a:gd name="connsiteX3" fmla="*/ 2518163 w 2528270"/>
              <a:gd name="connsiteY3" fmla="*/ 465 h 952204"/>
              <a:gd name="connsiteX4" fmla="*/ 2527806 w 2528270"/>
              <a:gd name="connsiteY4" fmla="*/ 4916 h 952204"/>
              <a:gd name="connsiteX5" fmla="*/ 2523355 w 2528270"/>
              <a:gd name="connsiteY5" fmla="*/ 14559 h 952204"/>
              <a:gd name="connsiteX6" fmla="*/ 10108 w 2528270"/>
              <a:gd name="connsiteY6" fmla="*/ 951463 h 952204"/>
              <a:gd name="connsiteX7" fmla="*/ 7141 w 2528270"/>
              <a:gd name="connsiteY7" fmla="*/ 952205 h 9522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8270" h="952204">
                <a:moveTo>
                  <a:pt x="7141" y="952205"/>
                </a:moveTo>
                <a:cubicBezTo>
                  <a:pt x="4174" y="952205"/>
                  <a:pt x="1207" y="950721"/>
                  <a:pt x="465" y="947012"/>
                </a:cubicBezTo>
                <a:cubicBezTo>
                  <a:pt x="-1019" y="943303"/>
                  <a:pt x="1207" y="938852"/>
                  <a:pt x="4916" y="937369"/>
                </a:cubicBezTo>
                <a:lnTo>
                  <a:pt x="2518163" y="465"/>
                </a:lnTo>
                <a:cubicBezTo>
                  <a:pt x="2521872" y="-1019"/>
                  <a:pt x="2526323" y="1207"/>
                  <a:pt x="2527806" y="4916"/>
                </a:cubicBezTo>
                <a:cubicBezTo>
                  <a:pt x="2529290" y="8625"/>
                  <a:pt x="2527064" y="13075"/>
                  <a:pt x="2523355" y="14559"/>
                </a:cubicBezTo>
                <a:lnTo>
                  <a:pt x="10108" y="951463"/>
                </a:lnTo>
                <a:cubicBezTo>
                  <a:pt x="9366" y="951463"/>
                  <a:pt x="7883" y="952205"/>
                  <a:pt x="7141" y="952205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38" name="任意多边形: 形状 232"/>
          <p:cNvSpPr/>
          <p:nvPr>
            <p:custDataLst>
              <p:tags r:id="rId88"/>
            </p:custDataLst>
          </p:nvPr>
        </p:nvSpPr>
        <p:spPr>
          <a:xfrm flipH="1">
            <a:off x="8644255" y="1838960"/>
            <a:ext cx="461645" cy="431800"/>
          </a:xfrm>
          <a:custGeom>
            <a:gdLst>
              <a:gd name="connsiteX0" fmla="*/ 0 w 422088"/>
              <a:gd name="connsiteY0" fmla="*/ 0 h 394642"/>
              <a:gd name="connsiteX1" fmla="*/ 146136 w 422088"/>
              <a:gd name="connsiteY1" fmla="*/ 394642 h 394642"/>
              <a:gd name="connsiteX2" fmla="*/ 422089 w 422088"/>
              <a:gd name="connsiteY2" fmla="*/ 66763 h 3946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2088" h="394642">
                <a:moveTo>
                  <a:pt x="0" y="0"/>
                </a:moveTo>
                <a:lnTo>
                  <a:pt x="146136" y="394642"/>
                </a:lnTo>
                <a:lnTo>
                  <a:pt x="422089" y="66763"/>
                </a:lnTo>
                <a:close/>
              </a:path>
            </a:pathLst>
          </a:custGeom>
          <a:solidFill>
            <a:srgbClr val="FFFFFF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40" name="任意多边形: 形状 233"/>
          <p:cNvSpPr/>
          <p:nvPr>
            <p:custDataLst>
              <p:tags r:id="rId89"/>
            </p:custDataLst>
          </p:nvPr>
        </p:nvSpPr>
        <p:spPr>
          <a:xfrm flipH="1">
            <a:off x="8644255" y="1890395"/>
            <a:ext cx="137795" cy="128905"/>
          </a:xfrm>
          <a:custGeom>
            <a:gdLst>
              <a:gd name="connsiteX0" fmla="*/ 0 w 126107"/>
              <a:gd name="connsiteY0" fmla="*/ 0 h 117947"/>
              <a:gd name="connsiteX1" fmla="*/ 43767 w 126107"/>
              <a:gd name="connsiteY1" fmla="*/ 117948 h 117947"/>
              <a:gd name="connsiteX2" fmla="*/ 126107 w 126107"/>
              <a:gd name="connsiteY2" fmla="*/ 20029 h 1179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106" h="117947">
                <a:moveTo>
                  <a:pt x="0" y="0"/>
                </a:moveTo>
                <a:lnTo>
                  <a:pt x="43767" y="117948"/>
                </a:lnTo>
                <a:lnTo>
                  <a:pt x="126107" y="20029"/>
                </a:lnTo>
                <a:close/>
              </a:path>
            </a:pathLst>
          </a:custGeom>
          <a:solidFill>
            <a:schemeClr val="accent2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42" name="任意多边形: 形状 235"/>
          <p:cNvSpPr/>
          <p:nvPr>
            <p:custDataLst>
              <p:tags r:id="rId90"/>
            </p:custDataLst>
          </p:nvPr>
        </p:nvSpPr>
        <p:spPr>
          <a:xfrm flipH="1">
            <a:off x="11544300" y="2849245"/>
            <a:ext cx="459105" cy="461010"/>
          </a:xfrm>
          <a:custGeom>
            <a:gdLst>
              <a:gd name="connsiteX0" fmla="*/ 419864 w 419863"/>
              <a:gd name="connsiteY0" fmla="*/ 210674 h 421347"/>
              <a:gd name="connsiteX1" fmla="*/ 209932 w 419863"/>
              <a:gd name="connsiteY1" fmla="*/ 421347 h 421347"/>
              <a:gd name="connsiteX2" fmla="*/ 0 w 419863"/>
              <a:gd name="connsiteY2" fmla="*/ 210674 h 421347"/>
              <a:gd name="connsiteX3" fmla="*/ 209932 w 419863"/>
              <a:gd name="connsiteY3" fmla="*/ 0 h 421347"/>
              <a:gd name="connsiteX4" fmla="*/ 419864 w 419863"/>
              <a:gd name="connsiteY4" fmla="*/ 210674 h 4213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863" h="421347">
                <a:moveTo>
                  <a:pt x="419864" y="210674"/>
                </a:moveTo>
                <a:cubicBezTo>
                  <a:pt x="419864" y="327025"/>
                  <a:pt x="325874" y="421347"/>
                  <a:pt x="209932" y="421347"/>
                </a:cubicBezTo>
                <a:cubicBezTo>
                  <a:pt x="93990" y="421347"/>
                  <a:pt x="0" y="327025"/>
                  <a:pt x="0" y="210674"/>
                </a:cubicBezTo>
                <a:cubicBezTo>
                  <a:pt x="0" y="94322"/>
                  <a:pt x="93990" y="0"/>
                  <a:pt x="209932" y="0"/>
                </a:cubicBezTo>
                <a:cubicBezTo>
                  <a:pt x="325874" y="0"/>
                  <a:pt x="419864" y="94322"/>
                  <a:pt x="419864" y="210674"/>
                </a:cubicBezTo>
                <a:close/>
              </a:path>
            </a:pathLst>
          </a:custGeom>
          <a:solidFill>
            <a:srgbClr val="FFFFFF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44" name="任意多边形: 形状 236"/>
          <p:cNvSpPr/>
          <p:nvPr>
            <p:custDataLst>
              <p:tags r:id="rId91"/>
            </p:custDataLst>
          </p:nvPr>
        </p:nvSpPr>
        <p:spPr>
          <a:xfrm flipH="1">
            <a:off x="11536045" y="2840990"/>
            <a:ext cx="475615" cy="477520"/>
          </a:xfrm>
          <a:custGeom>
            <a:gdLst>
              <a:gd name="connsiteX0" fmla="*/ 217548 w 435095"/>
              <a:gd name="connsiteY0" fmla="*/ 436419 h 436418"/>
              <a:gd name="connsiteX1" fmla="*/ 127047 w 435095"/>
              <a:gd name="connsiteY1" fmla="*/ 416390 h 436418"/>
              <a:gd name="connsiteX2" fmla="*/ 13550 w 435095"/>
              <a:gd name="connsiteY2" fmla="*/ 293991 h 436418"/>
              <a:gd name="connsiteX3" fmla="*/ 141883 w 435095"/>
              <a:gd name="connsiteY3" fmla="*/ 13588 h 436418"/>
              <a:gd name="connsiteX4" fmla="*/ 308048 w 435095"/>
              <a:gd name="connsiteY4" fmla="*/ 19522 h 436418"/>
              <a:gd name="connsiteX5" fmla="*/ 421545 w 435095"/>
              <a:gd name="connsiteY5" fmla="*/ 141921 h 436418"/>
              <a:gd name="connsiteX6" fmla="*/ 293212 w 435095"/>
              <a:gd name="connsiteY6" fmla="*/ 422324 h 436418"/>
              <a:gd name="connsiteX7" fmla="*/ 293212 w 435095"/>
              <a:gd name="connsiteY7" fmla="*/ 422324 h 436418"/>
              <a:gd name="connsiteX8" fmla="*/ 217548 w 435095"/>
              <a:gd name="connsiteY8" fmla="*/ 436419 h 436418"/>
              <a:gd name="connsiteX9" fmla="*/ 217548 w 435095"/>
              <a:gd name="connsiteY9" fmla="*/ 15071 h 436418"/>
              <a:gd name="connsiteX10" fmla="*/ 147076 w 435095"/>
              <a:gd name="connsiteY10" fmla="*/ 27682 h 436418"/>
              <a:gd name="connsiteX11" fmla="*/ 27645 w 435095"/>
              <a:gd name="connsiteY11" fmla="*/ 288799 h 436418"/>
              <a:gd name="connsiteX12" fmla="*/ 133723 w 435095"/>
              <a:gd name="connsiteY12" fmla="*/ 403037 h 436418"/>
              <a:gd name="connsiteX13" fmla="*/ 288761 w 435095"/>
              <a:gd name="connsiteY13" fmla="*/ 408972 h 436418"/>
              <a:gd name="connsiteX14" fmla="*/ 408192 w 435095"/>
              <a:gd name="connsiteY14" fmla="*/ 147855 h 436418"/>
              <a:gd name="connsiteX15" fmla="*/ 302114 w 435095"/>
              <a:gd name="connsiteY15" fmla="*/ 33617 h 436418"/>
              <a:gd name="connsiteX16" fmla="*/ 217548 w 435095"/>
              <a:gd name="connsiteY16" fmla="*/ 15071 h 436418"/>
              <a:gd name="connsiteX17" fmla="*/ 290987 w 435095"/>
              <a:gd name="connsiteY17" fmla="*/ 415648 h 436418"/>
              <a:gd name="connsiteX18" fmla="*/ 290987 w 435095"/>
              <a:gd name="connsiteY18" fmla="*/ 415648 h 436418"/>
              <a:gd name="connsiteX19" fmla="*/ 290987 w 435095"/>
              <a:gd name="connsiteY19" fmla="*/ 415648 h 436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35095" h="436418">
                <a:moveTo>
                  <a:pt x="217548" y="436419"/>
                </a:moveTo>
                <a:cubicBezTo>
                  <a:pt x="187133" y="436419"/>
                  <a:pt x="155977" y="429742"/>
                  <a:pt x="127047" y="416390"/>
                </a:cubicBezTo>
                <a:cubicBezTo>
                  <a:pt x="74379" y="391910"/>
                  <a:pt x="33579" y="348885"/>
                  <a:pt x="13550" y="293991"/>
                </a:cubicBezTo>
                <a:cubicBezTo>
                  <a:pt x="-27991" y="181236"/>
                  <a:pt x="29128" y="55871"/>
                  <a:pt x="141883" y="13588"/>
                </a:cubicBezTo>
                <a:cubicBezTo>
                  <a:pt x="196035" y="-6441"/>
                  <a:pt x="255380" y="-4216"/>
                  <a:pt x="308048" y="19522"/>
                </a:cubicBezTo>
                <a:cubicBezTo>
                  <a:pt x="360717" y="44002"/>
                  <a:pt x="401516" y="87027"/>
                  <a:pt x="421545" y="141921"/>
                </a:cubicBezTo>
                <a:cubicBezTo>
                  <a:pt x="463086" y="254676"/>
                  <a:pt x="405967" y="380041"/>
                  <a:pt x="293212" y="422324"/>
                </a:cubicBezTo>
                <a:cubicBezTo>
                  <a:pt x="293212" y="422324"/>
                  <a:pt x="293212" y="422324"/>
                  <a:pt x="293212" y="422324"/>
                </a:cubicBezTo>
                <a:cubicBezTo>
                  <a:pt x="268732" y="431226"/>
                  <a:pt x="242769" y="436419"/>
                  <a:pt x="217548" y="436419"/>
                </a:cubicBezTo>
                <a:close/>
                <a:moveTo>
                  <a:pt x="217548" y="15071"/>
                </a:moveTo>
                <a:cubicBezTo>
                  <a:pt x="193810" y="15071"/>
                  <a:pt x="170072" y="19522"/>
                  <a:pt x="147076" y="27682"/>
                </a:cubicBezTo>
                <a:cubicBezTo>
                  <a:pt x="42481" y="66998"/>
                  <a:pt x="-10929" y="184204"/>
                  <a:pt x="27645" y="288799"/>
                </a:cubicBezTo>
                <a:cubicBezTo>
                  <a:pt x="46190" y="339984"/>
                  <a:pt x="84022" y="380041"/>
                  <a:pt x="133723" y="403037"/>
                </a:cubicBezTo>
                <a:cubicBezTo>
                  <a:pt x="182683" y="425292"/>
                  <a:pt x="237576" y="427517"/>
                  <a:pt x="288761" y="408972"/>
                </a:cubicBezTo>
                <a:cubicBezTo>
                  <a:pt x="393356" y="369656"/>
                  <a:pt x="446766" y="252450"/>
                  <a:pt x="408192" y="147855"/>
                </a:cubicBezTo>
                <a:cubicBezTo>
                  <a:pt x="389647" y="96670"/>
                  <a:pt x="351815" y="56613"/>
                  <a:pt x="302114" y="33617"/>
                </a:cubicBezTo>
                <a:cubicBezTo>
                  <a:pt x="274667" y="21006"/>
                  <a:pt x="246478" y="15071"/>
                  <a:pt x="217548" y="15071"/>
                </a:cubicBezTo>
                <a:close/>
                <a:moveTo>
                  <a:pt x="290987" y="415648"/>
                </a:moveTo>
                <a:lnTo>
                  <a:pt x="290987" y="415648"/>
                </a:lnTo>
                <a:lnTo>
                  <a:pt x="290987" y="415648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46" name="任意多边形: 形状 237"/>
          <p:cNvSpPr/>
          <p:nvPr>
            <p:custDataLst>
              <p:tags r:id="rId92"/>
            </p:custDataLst>
          </p:nvPr>
        </p:nvSpPr>
        <p:spPr>
          <a:xfrm flipH="1">
            <a:off x="11668760" y="2973070"/>
            <a:ext cx="210820" cy="212725"/>
          </a:xfrm>
          <a:custGeom>
            <a:gdLst>
              <a:gd name="connsiteX0" fmla="*/ 192870 w 192870"/>
              <a:gd name="connsiteY0" fmla="*/ 97177 h 194353"/>
              <a:gd name="connsiteX1" fmla="*/ 96435 w 192870"/>
              <a:gd name="connsiteY1" fmla="*/ 194354 h 194353"/>
              <a:gd name="connsiteX2" fmla="*/ 0 w 192870"/>
              <a:gd name="connsiteY2" fmla="*/ 97177 h 194353"/>
              <a:gd name="connsiteX3" fmla="*/ 96435 w 192870"/>
              <a:gd name="connsiteY3" fmla="*/ 0 h 194353"/>
              <a:gd name="connsiteX4" fmla="*/ 192870 w 192870"/>
              <a:gd name="connsiteY4" fmla="*/ 97177 h 1943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70" h="194353">
                <a:moveTo>
                  <a:pt x="192870" y="97177"/>
                </a:moveTo>
                <a:cubicBezTo>
                  <a:pt x="192870" y="150846"/>
                  <a:pt x="149695" y="194354"/>
                  <a:pt x="96435" y="194354"/>
                </a:cubicBezTo>
                <a:cubicBezTo>
                  <a:pt x="43175" y="194354"/>
                  <a:pt x="0" y="150846"/>
                  <a:pt x="0" y="97177"/>
                </a:cubicBezTo>
                <a:cubicBezTo>
                  <a:pt x="0" y="43508"/>
                  <a:pt x="43175" y="0"/>
                  <a:pt x="96435" y="0"/>
                </a:cubicBezTo>
                <a:cubicBezTo>
                  <a:pt x="149695" y="0"/>
                  <a:pt x="192870" y="43507"/>
                  <a:pt x="192870" y="97177"/>
                </a:cubicBezTo>
                <a:close/>
              </a:path>
            </a:pathLst>
          </a:custGeom>
          <a:solidFill>
            <a:schemeClr val="accent2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4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48" name="任意多边形: 形状 238"/>
          <p:cNvSpPr/>
          <p:nvPr>
            <p:custDataLst>
              <p:tags r:id="rId93"/>
            </p:custDataLst>
          </p:nvPr>
        </p:nvSpPr>
        <p:spPr>
          <a:xfrm flipH="1">
            <a:off x="8636635" y="1831340"/>
            <a:ext cx="478155" cy="447675"/>
          </a:xfrm>
          <a:custGeom>
            <a:gdLst>
              <a:gd name="connsiteX0" fmla="*/ 153998 w 437070"/>
              <a:gd name="connsiteY0" fmla="*/ 409478 h 409478"/>
              <a:gd name="connsiteX1" fmla="*/ 152514 w 437070"/>
              <a:gd name="connsiteY1" fmla="*/ 409478 h 409478"/>
              <a:gd name="connsiteX2" fmla="*/ 146580 w 437070"/>
              <a:gd name="connsiteY2" fmla="*/ 405027 h 409478"/>
              <a:gd name="connsiteX3" fmla="*/ 444 w 437070"/>
              <a:gd name="connsiteY3" fmla="*/ 10385 h 409478"/>
              <a:gd name="connsiteX4" fmla="*/ 1927 w 437070"/>
              <a:gd name="connsiteY4" fmla="*/ 2967 h 409478"/>
              <a:gd name="connsiteX5" fmla="*/ 8604 w 437070"/>
              <a:gd name="connsiteY5" fmla="*/ 0 h 409478"/>
              <a:gd name="connsiteX6" fmla="*/ 430693 w 437070"/>
              <a:gd name="connsiteY6" fmla="*/ 67505 h 409478"/>
              <a:gd name="connsiteX7" fmla="*/ 436627 w 437070"/>
              <a:gd name="connsiteY7" fmla="*/ 71955 h 409478"/>
              <a:gd name="connsiteX8" fmla="*/ 435143 w 437070"/>
              <a:gd name="connsiteY8" fmla="*/ 79374 h 409478"/>
              <a:gd name="connsiteX9" fmla="*/ 159933 w 437070"/>
              <a:gd name="connsiteY9" fmla="*/ 406511 h 409478"/>
              <a:gd name="connsiteX10" fmla="*/ 153998 w 437070"/>
              <a:gd name="connsiteY10" fmla="*/ 409478 h 409478"/>
              <a:gd name="connsiteX11" fmla="*/ 18989 w 437070"/>
              <a:gd name="connsiteY11" fmla="*/ 16320 h 409478"/>
              <a:gd name="connsiteX12" fmla="*/ 156223 w 437070"/>
              <a:gd name="connsiteY12" fmla="*/ 387224 h 409478"/>
              <a:gd name="connsiteX13" fmla="*/ 415115 w 437070"/>
              <a:gd name="connsiteY13" fmla="*/ 79374 h 409478"/>
              <a:gd name="connsiteX14" fmla="*/ 18989 w 437070"/>
              <a:gd name="connsiteY14" fmla="*/ 16320 h 4094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7070" h="409478">
                <a:moveTo>
                  <a:pt x="153998" y="409478"/>
                </a:moveTo>
                <a:cubicBezTo>
                  <a:pt x="153256" y="409478"/>
                  <a:pt x="153256" y="409478"/>
                  <a:pt x="152514" y="409478"/>
                </a:cubicBezTo>
                <a:cubicBezTo>
                  <a:pt x="149547" y="408736"/>
                  <a:pt x="148064" y="407253"/>
                  <a:pt x="146580" y="405027"/>
                </a:cubicBezTo>
                <a:lnTo>
                  <a:pt x="444" y="10385"/>
                </a:lnTo>
                <a:cubicBezTo>
                  <a:pt x="-298" y="8160"/>
                  <a:pt x="-298" y="5193"/>
                  <a:pt x="1927" y="2967"/>
                </a:cubicBezTo>
                <a:cubicBezTo>
                  <a:pt x="3411" y="742"/>
                  <a:pt x="6378" y="0"/>
                  <a:pt x="8604" y="0"/>
                </a:cubicBezTo>
                <a:lnTo>
                  <a:pt x="430693" y="67505"/>
                </a:lnTo>
                <a:cubicBezTo>
                  <a:pt x="433660" y="68246"/>
                  <a:pt x="435885" y="69730"/>
                  <a:pt x="436627" y="71955"/>
                </a:cubicBezTo>
                <a:cubicBezTo>
                  <a:pt x="437369" y="74181"/>
                  <a:pt x="437369" y="77148"/>
                  <a:pt x="435143" y="79374"/>
                </a:cubicBezTo>
                <a:lnTo>
                  <a:pt x="159933" y="406511"/>
                </a:lnTo>
                <a:cubicBezTo>
                  <a:pt x="158449" y="407995"/>
                  <a:pt x="156223" y="409478"/>
                  <a:pt x="153998" y="409478"/>
                </a:cubicBezTo>
                <a:close/>
                <a:moveTo>
                  <a:pt x="18989" y="16320"/>
                </a:moveTo>
                <a:lnTo>
                  <a:pt x="156223" y="387224"/>
                </a:lnTo>
                <a:lnTo>
                  <a:pt x="415115" y="79374"/>
                </a:lnTo>
                <a:lnTo>
                  <a:pt x="18989" y="16320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50" name="任意多边形: 形状 240"/>
          <p:cNvSpPr/>
          <p:nvPr>
            <p:custDataLst>
              <p:tags r:id="rId94"/>
            </p:custDataLst>
          </p:nvPr>
        </p:nvSpPr>
        <p:spPr>
          <a:xfrm flipH="1">
            <a:off x="9337040" y="1925320"/>
            <a:ext cx="384810" cy="608965"/>
          </a:xfrm>
          <a:custGeom>
            <a:gdLst>
              <a:gd name="connsiteX0" fmla="*/ 291901 w 351987"/>
              <a:gd name="connsiteY0" fmla="*/ 321945 h 557098"/>
              <a:gd name="connsiteX1" fmla="*/ 351988 w 351987"/>
              <a:gd name="connsiteY1" fmla="*/ 0 h 557098"/>
              <a:gd name="connsiteX2" fmla="*/ 10014 w 351987"/>
              <a:gd name="connsiteY2" fmla="*/ 127591 h 557098"/>
              <a:gd name="connsiteX3" fmla="*/ 5564 w 351987"/>
              <a:gd name="connsiteY3" fmla="*/ 151329 h 557098"/>
              <a:gd name="connsiteX4" fmla="*/ 5564 w 351987"/>
              <a:gd name="connsiteY4" fmla="*/ 272244 h 557098"/>
              <a:gd name="connsiteX5" fmla="*/ 61941 w 351987"/>
              <a:gd name="connsiteY5" fmla="*/ 557098 h 557098"/>
              <a:gd name="connsiteX6" fmla="*/ 319348 w 351987"/>
              <a:gd name="connsiteY6" fmla="*/ 461405 h 557098"/>
              <a:gd name="connsiteX7" fmla="*/ 291901 w 351987"/>
              <a:gd name="connsiteY7" fmla="*/ 321945 h 5570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1987" h="557098">
                <a:moveTo>
                  <a:pt x="291901" y="321945"/>
                </a:moveTo>
                <a:lnTo>
                  <a:pt x="351988" y="0"/>
                </a:lnTo>
                <a:lnTo>
                  <a:pt x="10014" y="127591"/>
                </a:lnTo>
                <a:lnTo>
                  <a:pt x="5564" y="151329"/>
                </a:lnTo>
                <a:cubicBezTo>
                  <a:pt x="-1855" y="191387"/>
                  <a:pt x="-1855" y="232186"/>
                  <a:pt x="5564" y="272244"/>
                </a:cubicBezTo>
                <a:lnTo>
                  <a:pt x="61941" y="557098"/>
                </a:lnTo>
                <a:lnTo>
                  <a:pt x="319348" y="461405"/>
                </a:lnTo>
                <a:lnTo>
                  <a:pt x="291901" y="321945"/>
                </a:ln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52" name="任意多边形: 形状 241"/>
          <p:cNvSpPr/>
          <p:nvPr>
            <p:custDataLst>
              <p:tags r:id="rId95"/>
            </p:custDataLst>
          </p:nvPr>
        </p:nvSpPr>
        <p:spPr>
          <a:xfrm flipH="1">
            <a:off x="9611360" y="1739900"/>
            <a:ext cx="139700" cy="223520"/>
          </a:xfrm>
          <a:custGeom>
            <a:gdLst>
              <a:gd name="connsiteX0" fmla="*/ 0 w 127750"/>
              <a:gd name="connsiteY0" fmla="*/ 189319 h 204155"/>
              <a:gd name="connsiteX1" fmla="*/ 77148 w 127750"/>
              <a:gd name="connsiteY1" fmla="*/ 204155 h 204155"/>
              <a:gd name="connsiteX2" fmla="*/ 99402 w 127750"/>
              <a:gd name="connsiteY2" fmla="*/ 89175 h 204155"/>
              <a:gd name="connsiteX3" fmla="*/ 120173 w 127750"/>
              <a:gd name="connsiteY3" fmla="*/ 92884 h 204155"/>
              <a:gd name="connsiteX4" fmla="*/ 126849 w 127750"/>
              <a:gd name="connsiteY4" fmla="*/ 59503 h 204155"/>
              <a:gd name="connsiteX5" fmla="*/ 87534 w 127750"/>
              <a:gd name="connsiteY5" fmla="*/ 900 h 204155"/>
              <a:gd name="connsiteX6" fmla="*/ 28930 w 127750"/>
              <a:gd name="connsiteY6" fmla="*/ 40957 h 204155"/>
              <a:gd name="connsiteX7" fmla="*/ 0 w 127750"/>
              <a:gd name="connsiteY7" fmla="*/ 189319 h 2041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750" h="204155">
                <a:moveTo>
                  <a:pt x="0" y="189319"/>
                </a:moveTo>
                <a:lnTo>
                  <a:pt x="77148" y="204155"/>
                </a:lnTo>
                <a:lnTo>
                  <a:pt x="99402" y="89175"/>
                </a:lnTo>
                <a:lnTo>
                  <a:pt x="120173" y="92884"/>
                </a:lnTo>
                <a:lnTo>
                  <a:pt x="126849" y="59503"/>
                </a:lnTo>
                <a:cubicBezTo>
                  <a:pt x="132042" y="32056"/>
                  <a:pt x="114238" y="6092"/>
                  <a:pt x="87534" y="900"/>
                </a:cubicBezTo>
                <a:cubicBezTo>
                  <a:pt x="60087" y="-4293"/>
                  <a:pt x="34123" y="13510"/>
                  <a:pt x="28930" y="40957"/>
                </a:cubicBezTo>
                <a:lnTo>
                  <a:pt x="0" y="189319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54" name="任意多边形: 形状 242"/>
          <p:cNvSpPr/>
          <p:nvPr>
            <p:custDataLst>
              <p:tags r:id="rId96"/>
            </p:custDataLst>
          </p:nvPr>
        </p:nvSpPr>
        <p:spPr>
          <a:xfrm flipH="1">
            <a:off x="9523730" y="1737360"/>
            <a:ext cx="139700" cy="223520"/>
          </a:xfrm>
          <a:custGeom>
            <a:gdLst>
              <a:gd name="connsiteX0" fmla="*/ 0 w 127778"/>
              <a:gd name="connsiteY0" fmla="*/ 189349 h 204185"/>
              <a:gd name="connsiteX1" fmla="*/ 77148 w 127778"/>
              <a:gd name="connsiteY1" fmla="*/ 204185 h 204185"/>
              <a:gd name="connsiteX2" fmla="*/ 99402 w 127778"/>
              <a:gd name="connsiteY2" fmla="*/ 89205 h 204185"/>
              <a:gd name="connsiteX3" fmla="*/ 120173 w 127778"/>
              <a:gd name="connsiteY3" fmla="*/ 92914 h 204185"/>
              <a:gd name="connsiteX4" fmla="*/ 126849 w 127778"/>
              <a:gd name="connsiteY4" fmla="*/ 58049 h 204185"/>
              <a:gd name="connsiteX5" fmla="*/ 88275 w 127778"/>
              <a:gd name="connsiteY5" fmla="*/ 1672 h 204185"/>
              <a:gd name="connsiteX6" fmla="*/ 85308 w 127778"/>
              <a:gd name="connsiteY6" fmla="*/ 930 h 204185"/>
              <a:gd name="connsiteX7" fmla="*/ 28930 w 127778"/>
              <a:gd name="connsiteY7" fmla="*/ 39504 h 204185"/>
              <a:gd name="connsiteX8" fmla="*/ 0 w 127778"/>
              <a:gd name="connsiteY8" fmla="*/ 189349 h 2041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778" h="204185">
                <a:moveTo>
                  <a:pt x="0" y="189349"/>
                </a:moveTo>
                <a:lnTo>
                  <a:pt x="77148" y="204185"/>
                </a:lnTo>
                <a:lnTo>
                  <a:pt x="99402" y="89205"/>
                </a:lnTo>
                <a:lnTo>
                  <a:pt x="120173" y="92914"/>
                </a:lnTo>
                <a:lnTo>
                  <a:pt x="126849" y="58049"/>
                </a:lnTo>
                <a:cubicBezTo>
                  <a:pt x="132042" y="32086"/>
                  <a:pt x="114980" y="6122"/>
                  <a:pt x="88275" y="1672"/>
                </a:cubicBezTo>
                <a:lnTo>
                  <a:pt x="85308" y="930"/>
                </a:lnTo>
                <a:cubicBezTo>
                  <a:pt x="59345" y="-4263"/>
                  <a:pt x="34123" y="12799"/>
                  <a:pt x="28930" y="39504"/>
                </a:cubicBezTo>
                <a:lnTo>
                  <a:pt x="0" y="189349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56" name="任意多边形: 形状 243"/>
          <p:cNvSpPr/>
          <p:nvPr>
            <p:custDataLst>
              <p:tags r:id="rId97"/>
            </p:custDataLst>
          </p:nvPr>
        </p:nvSpPr>
        <p:spPr>
          <a:xfrm flipH="1">
            <a:off x="9444355" y="1777365"/>
            <a:ext cx="139700" cy="223520"/>
          </a:xfrm>
          <a:custGeom>
            <a:gdLst>
              <a:gd name="connsiteX0" fmla="*/ 0 w 127779"/>
              <a:gd name="connsiteY0" fmla="*/ 189349 h 204185"/>
              <a:gd name="connsiteX1" fmla="*/ 77148 w 127779"/>
              <a:gd name="connsiteY1" fmla="*/ 204185 h 204185"/>
              <a:gd name="connsiteX2" fmla="*/ 99402 w 127779"/>
              <a:gd name="connsiteY2" fmla="*/ 89205 h 204185"/>
              <a:gd name="connsiteX3" fmla="*/ 120173 w 127779"/>
              <a:gd name="connsiteY3" fmla="*/ 92914 h 204185"/>
              <a:gd name="connsiteX4" fmla="*/ 126849 w 127779"/>
              <a:gd name="connsiteY4" fmla="*/ 58049 h 204185"/>
              <a:gd name="connsiteX5" fmla="*/ 88275 w 127779"/>
              <a:gd name="connsiteY5" fmla="*/ 1672 h 204185"/>
              <a:gd name="connsiteX6" fmla="*/ 85308 w 127779"/>
              <a:gd name="connsiteY6" fmla="*/ 930 h 204185"/>
              <a:gd name="connsiteX7" fmla="*/ 28930 w 127779"/>
              <a:gd name="connsiteY7" fmla="*/ 39504 h 204185"/>
              <a:gd name="connsiteX8" fmla="*/ 0 w 127779"/>
              <a:gd name="connsiteY8" fmla="*/ 189349 h 2041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779" h="204185">
                <a:moveTo>
                  <a:pt x="0" y="189349"/>
                </a:moveTo>
                <a:lnTo>
                  <a:pt x="77148" y="204185"/>
                </a:lnTo>
                <a:lnTo>
                  <a:pt x="99402" y="89205"/>
                </a:lnTo>
                <a:lnTo>
                  <a:pt x="120173" y="92914"/>
                </a:lnTo>
                <a:lnTo>
                  <a:pt x="126849" y="58049"/>
                </a:lnTo>
                <a:cubicBezTo>
                  <a:pt x="132042" y="32086"/>
                  <a:pt x="114980" y="6122"/>
                  <a:pt x="88275" y="1672"/>
                </a:cubicBezTo>
                <a:lnTo>
                  <a:pt x="85308" y="930"/>
                </a:lnTo>
                <a:cubicBezTo>
                  <a:pt x="59345" y="-4263"/>
                  <a:pt x="34123" y="12799"/>
                  <a:pt x="28930" y="39504"/>
                </a:cubicBezTo>
                <a:lnTo>
                  <a:pt x="0" y="189349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58" name="任意多边形: 形状 244"/>
          <p:cNvSpPr/>
          <p:nvPr>
            <p:custDataLst>
              <p:tags r:id="rId98"/>
            </p:custDataLst>
          </p:nvPr>
        </p:nvSpPr>
        <p:spPr>
          <a:xfrm flipH="1">
            <a:off x="9329420" y="1813560"/>
            <a:ext cx="173990" cy="221615"/>
          </a:xfrm>
          <a:custGeom>
            <a:gdLst>
              <a:gd name="connsiteX0" fmla="*/ 0 w 159047"/>
              <a:gd name="connsiteY0" fmla="*/ 187978 h 202813"/>
              <a:gd name="connsiteX1" fmla="*/ 77148 w 159047"/>
              <a:gd name="connsiteY1" fmla="*/ 202814 h 202813"/>
              <a:gd name="connsiteX2" fmla="*/ 93468 w 159047"/>
              <a:gd name="connsiteY2" fmla="*/ 119731 h 202813"/>
              <a:gd name="connsiteX3" fmla="*/ 152813 w 159047"/>
              <a:gd name="connsiteY3" fmla="*/ 97477 h 202813"/>
              <a:gd name="connsiteX4" fmla="*/ 158005 w 159047"/>
              <a:gd name="connsiteY4" fmla="*/ 70772 h 202813"/>
              <a:gd name="connsiteX5" fmla="*/ 113497 w 159047"/>
              <a:gd name="connsiteY5" fmla="*/ 4751 h 202813"/>
              <a:gd name="connsiteX6" fmla="*/ 93468 w 159047"/>
              <a:gd name="connsiteY6" fmla="*/ 1042 h 202813"/>
              <a:gd name="connsiteX7" fmla="*/ 27447 w 159047"/>
              <a:gd name="connsiteY7" fmla="*/ 45550 h 202813"/>
              <a:gd name="connsiteX8" fmla="*/ 0 w 159047"/>
              <a:gd name="connsiteY8" fmla="*/ 187978 h 2028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047" h="202813">
                <a:moveTo>
                  <a:pt x="0" y="187978"/>
                </a:moveTo>
                <a:lnTo>
                  <a:pt x="77148" y="202814"/>
                </a:lnTo>
                <a:lnTo>
                  <a:pt x="93468" y="119731"/>
                </a:lnTo>
                <a:lnTo>
                  <a:pt x="152813" y="97477"/>
                </a:lnTo>
                <a:lnTo>
                  <a:pt x="158005" y="70772"/>
                </a:lnTo>
                <a:cubicBezTo>
                  <a:pt x="163940" y="40358"/>
                  <a:pt x="143911" y="10685"/>
                  <a:pt x="113497" y="4751"/>
                </a:cubicBezTo>
                <a:lnTo>
                  <a:pt x="93468" y="1042"/>
                </a:lnTo>
                <a:cubicBezTo>
                  <a:pt x="63054" y="-4893"/>
                  <a:pt x="33381" y="15136"/>
                  <a:pt x="27447" y="45550"/>
                </a:cubicBezTo>
                <a:lnTo>
                  <a:pt x="0" y="187978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60" name="任意多边形: 形状 245"/>
          <p:cNvSpPr/>
          <p:nvPr>
            <p:custDataLst>
              <p:tags r:id="rId99"/>
            </p:custDataLst>
          </p:nvPr>
        </p:nvSpPr>
        <p:spPr>
          <a:xfrm flipH="1">
            <a:off x="9698990" y="1809115"/>
            <a:ext cx="184150" cy="400050"/>
          </a:xfrm>
          <a:custGeom>
            <a:gdLst>
              <a:gd name="connsiteX0" fmla="*/ 93372 w 168294"/>
              <a:gd name="connsiteY0" fmla="*/ 365750 h 365749"/>
              <a:gd name="connsiteX1" fmla="*/ 168294 w 168294"/>
              <a:gd name="connsiteY1" fmla="*/ 264864 h 365749"/>
              <a:gd name="connsiteX2" fmla="*/ 133429 w 168294"/>
              <a:gd name="connsiteY2" fmla="*/ 109826 h 365749"/>
              <a:gd name="connsiteX3" fmla="*/ 97823 w 168294"/>
              <a:gd name="connsiteY3" fmla="*/ 31936 h 365749"/>
              <a:gd name="connsiteX4" fmla="*/ 23642 w 168294"/>
              <a:gd name="connsiteY4" fmla="*/ 1522 h 365749"/>
              <a:gd name="connsiteX5" fmla="*/ 22158 w 168294"/>
              <a:gd name="connsiteY5" fmla="*/ 1522 h 365749"/>
              <a:gd name="connsiteX6" fmla="*/ 5838 w 168294"/>
              <a:gd name="connsiteY6" fmla="*/ 46030 h 365749"/>
              <a:gd name="connsiteX7" fmla="*/ 39220 w 168294"/>
              <a:gd name="connsiteY7" fmla="*/ 105375 h 365749"/>
              <a:gd name="connsiteX8" fmla="*/ 93372 w 168294"/>
              <a:gd name="connsiteY8" fmla="*/ 365750 h 3657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294" h="365749">
                <a:moveTo>
                  <a:pt x="93372" y="365750"/>
                </a:moveTo>
                <a:lnTo>
                  <a:pt x="168294" y="264864"/>
                </a:lnTo>
                <a:cubicBezTo>
                  <a:pt x="168294" y="264864"/>
                  <a:pt x="139364" y="140240"/>
                  <a:pt x="133429" y="109826"/>
                </a:cubicBezTo>
                <a:cubicBezTo>
                  <a:pt x="131946" y="104633"/>
                  <a:pt x="129720" y="71252"/>
                  <a:pt x="97823" y="31936"/>
                </a:cubicBezTo>
                <a:cubicBezTo>
                  <a:pt x="97081" y="31194"/>
                  <a:pt x="71859" y="-8122"/>
                  <a:pt x="23642" y="1522"/>
                </a:cubicBezTo>
                <a:lnTo>
                  <a:pt x="22158" y="1522"/>
                </a:lnTo>
                <a:cubicBezTo>
                  <a:pt x="2129" y="5973"/>
                  <a:pt x="-6772" y="29710"/>
                  <a:pt x="5838" y="46030"/>
                </a:cubicBezTo>
                <a:cubicBezTo>
                  <a:pt x="21416" y="65317"/>
                  <a:pt x="33285" y="77928"/>
                  <a:pt x="39220" y="105375"/>
                </a:cubicBezTo>
                <a:lnTo>
                  <a:pt x="93372" y="365750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62" name="任意多边形: 形状 246"/>
          <p:cNvSpPr/>
          <p:nvPr>
            <p:custDataLst>
              <p:tags r:id="rId100"/>
            </p:custDataLst>
          </p:nvPr>
        </p:nvSpPr>
        <p:spPr>
          <a:xfrm flipH="1">
            <a:off x="9364345" y="1891665"/>
            <a:ext cx="564515" cy="1161415"/>
          </a:xfrm>
          <a:custGeom>
            <a:gdLst>
              <a:gd name="connsiteX0" fmla="*/ 137235 w 515976"/>
              <a:gd name="connsiteY0" fmla="*/ 181743 h 1062224"/>
              <a:gd name="connsiteX1" fmla="*/ 137235 w 515976"/>
              <a:gd name="connsiteY1" fmla="*/ 302658 h 1062224"/>
              <a:gd name="connsiteX2" fmla="*/ 209932 w 515976"/>
              <a:gd name="connsiteY2" fmla="*/ 672079 h 1062224"/>
              <a:gd name="connsiteX3" fmla="*/ 0 w 515976"/>
              <a:gd name="connsiteY3" fmla="*/ 887945 h 1062224"/>
              <a:gd name="connsiteX4" fmla="*/ 160973 w 515976"/>
              <a:gd name="connsiteY4" fmla="*/ 1016278 h 1062224"/>
              <a:gd name="connsiteX5" fmla="*/ 359777 w 515976"/>
              <a:gd name="connsiteY5" fmla="*/ 1051143 h 1062224"/>
              <a:gd name="connsiteX6" fmla="*/ 373130 w 515976"/>
              <a:gd name="connsiteY6" fmla="*/ 1046692 h 1062224"/>
              <a:gd name="connsiteX7" fmla="*/ 511848 w 515976"/>
              <a:gd name="connsiteY7" fmla="*/ 806346 h 1062224"/>
              <a:gd name="connsiteX8" fmla="*/ 423573 w 515976"/>
              <a:gd name="connsiteY8" fmla="*/ 353101 h 1062224"/>
              <a:gd name="connsiteX9" fmla="*/ 479950 w 515976"/>
              <a:gd name="connsiteY9" fmla="*/ 59345 h 1062224"/>
              <a:gd name="connsiteX10" fmla="*/ 172100 w 515976"/>
              <a:gd name="connsiteY10" fmla="*/ 0 h 1062224"/>
              <a:gd name="connsiteX11" fmla="*/ 137235 w 515976"/>
              <a:gd name="connsiteY11" fmla="*/ 181743 h 10622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5976" h="1062224">
                <a:moveTo>
                  <a:pt x="137235" y="181743"/>
                </a:moveTo>
                <a:cubicBezTo>
                  <a:pt x="129816" y="221801"/>
                  <a:pt x="129816" y="262600"/>
                  <a:pt x="137235" y="302658"/>
                </a:cubicBezTo>
                <a:lnTo>
                  <a:pt x="209932" y="672079"/>
                </a:lnTo>
                <a:lnTo>
                  <a:pt x="0" y="887945"/>
                </a:lnTo>
                <a:lnTo>
                  <a:pt x="160973" y="1016278"/>
                </a:lnTo>
                <a:cubicBezTo>
                  <a:pt x="216608" y="1060786"/>
                  <a:pt x="291531" y="1074139"/>
                  <a:pt x="359777" y="1051143"/>
                </a:cubicBezTo>
                <a:lnTo>
                  <a:pt x="373130" y="1046692"/>
                </a:lnTo>
                <a:cubicBezTo>
                  <a:pt x="473274" y="1012569"/>
                  <a:pt x="532618" y="910199"/>
                  <a:pt x="511848" y="806346"/>
                </a:cubicBezTo>
                <a:lnTo>
                  <a:pt x="423573" y="353101"/>
                </a:lnTo>
                <a:lnTo>
                  <a:pt x="479950" y="59345"/>
                </a:lnTo>
                <a:lnTo>
                  <a:pt x="172100" y="0"/>
                </a:lnTo>
                <a:lnTo>
                  <a:pt x="137235" y="181743"/>
                </a:lnTo>
                <a:close/>
              </a:path>
            </a:pathLst>
          </a:custGeom>
          <a:solidFill>
            <a:schemeClr val="bg1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64" name="任意多边形: 形状 247"/>
          <p:cNvSpPr/>
          <p:nvPr>
            <p:custDataLst>
              <p:tags r:id="rId101"/>
            </p:custDataLst>
          </p:nvPr>
        </p:nvSpPr>
        <p:spPr>
          <a:xfrm flipH="1">
            <a:off x="9516110" y="1729740"/>
            <a:ext cx="153670" cy="217170"/>
          </a:xfrm>
          <a:custGeom>
            <a:gdLst>
              <a:gd name="connsiteX0" fmla="*/ 7533 w 140430"/>
              <a:gd name="connsiteY0" fmla="*/ 198778 h 198778"/>
              <a:gd name="connsiteX1" fmla="*/ 6049 w 140430"/>
              <a:gd name="connsiteY1" fmla="*/ 198778 h 198778"/>
              <a:gd name="connsiteX2" fmla="*/ 114 w 140430"/>
              <a:gd name="connsiteY2" fmla="*/ 189876 h 198778"/>
              <a:gd name="connsiteX3" fmla="*/ 27561 w 140430"/>
              <a:gd name="connsiteY3" fmla="*/ 45224 h 198778"/>
              <a:gd name="connsiteX4" fmla="*/ 51299 w 140430"/>
              <a:gd name="connsiteY4" fmla="*/ 9617 h 198778"/>
              <a:gd name="connsiteX5" fmla="*/ 92840 w 140430"/>
              <a:gd name="connsiteY5" fmla="*/ 715 h 198778"/>
              <a:gd name="connsiteX6" fmla="*/ 95808 w 140430"/>
              <a:gd name="connsiteY6" fmla="*/ 1457 h 198778"/>
              <a:gd name="connsiteX7" fmla="*/ 140316 w 140430"/>
              <a:gd name="connsiteY7" fmla="*/ 48191 h 198778"/>
              <a:gd name="connsiteX8" fmla="*/ 134382 w 140430"/>
              <a:gd name="connsiteY8" fmla="*/ 56351 h 198778"/>
              <a:gd name="connsiteX9" fmla="*/ 126222 w 140430"/>
              <a:gd name="connsiteY9" fmla="*/ 50416 h 198778"/>
              <a:gd name="connsiteX10" fmla="*/ 93582 w 140430"/>
              <a:gd name="connsiteY10" fmla="*/ 16293 h 198778"/>
              <a:gd name="connsiteX11" fmla="*/ 89873 w 140430"/>
              <a:gd name="connsiteY11" fmla="*/ 15551 h 198778"/>
              <a:gd name="connsiteX12" fmla="*/ 59459 w 140430"/>
              <a:gd name="connsiteY12" fmla="*/ 22228 h 198778"/>
              <a:gd name="connsiteX13" fmla="*/ 42398 w 140430"/>
              <a:gd name="connsiteY13" fmla="*/ 48191 h 198778"/>
              <a:gd name="connsiteX14" fmla="*/ 14209 w 140430"/>
              <a:gd name="connsiteY14" fmla="*/ 192844 h 198778"/>
              <a:gd name="connsiteX15" fmla="*/ 7533 w 140430"/>
              <a:gd name="connsiteY15" fmla="*/ 198778 h 1987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0430" h="198778">
                <a:moveTo>
                  <a:pt x="7533" y="198778"/>
                </a:moveTo>
                <a:cubicBezTo>
                  <a:pt x="6791" y="198778"/>
                  <a:pt x="6791" y="198778"/>
                  <a:pt x="6049" y="198778"/>
                </a:cubicBezTo>
                <a:cubicBezTo>
                  <a:pt x="2340" y="198036"/>
                  <a:pt x="-627" y="194327"/>
                  <a:pt x="114" y="189876"/>
                </a:cubicBezTo>
                <a:lnTo>
                  <a:pt x="27561" y="45224"/>
                </a:lnTo>
                <a:cubicBezTo>
                  <a:pt x="30529" y="30388"/>
                  <a:pt x="38689" y="17777"/>
                  <a:pt x="51299" y="9617"/>
                </a:cubicBezTo>
                <a:cubicBezTo>
                  <a:pt x="63910" y="1457"/>
                  <a:pt x="78746" y="-1510"/>
                  <a:pt x="92840" y="715"/>
                </a:cubicBezTo>
                <a:lnTo>
                  <a:pt x="95808" y="1457"/>
                </a:lnTo>
                <a:cubicBezTo>
                  <a:pt x="118804" y="5908"/>
                  <a:pt x="137349" y="24453"/>
                  <a:pt x="140316" y="48191"/>
                </a:cubicBezTo>
                <a:cubicBezTo>
                  <a:pt x="141058" y="51900"/>
                  <a:pt x="138091" y="56351"/>
                  <a:pt x="134382" y="56351"/>
                </a:cubicBezTo>
                <a:cubicBezTo>
                  <a:pt x="130673" y="57093"/>
                  <a:pt x="126222" y="54126"/>
                  <a:pt x="126222" y="50416"/>
                </a:cubicBezTo>
                <a:cubicBezTo>
                  <a:pt x="123997" y="33355"/>
                  <a:pt x="110644" y="19261"/>
                  <a:pt x="93582" y="16293"/>
                </a:cubicBezTo>
                <a:lnTo>
                  <a:pt x="89873" y="15551"/>
                </a:lnTo>
                <a:cubicBezTo>
                  <a:pt x="79488" y="13326"/>
                  <a:pt x="68361" y="15551"/>
                  <a:pt x="59459" y="22228"/>
                </a:cubicBezTo>
                <a:cubicBezTo>
                  <a:pt x="50558" y="28162"/>
                  <a:pt x="44623" y="37806"/>
                  <a:pt x="42398" y="48191"/>
                </a:cubicBezTo>
                <a:lnTo>
                  <a:pt x="14209" y="192844"/>
                </a:lnTo>
                <a:cubicBezTo>
                  <a:pt x="13467" y="196553"/>
                  <a:pt x="10500" y="198778"/>
                  <a:pt x="7533" y="198778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66" name="任意多边形: 形状 248"/>
          <p:cNvSpPr/>
          <p:nvPr>
            <p:custDataLst>
              <p:tags r:id="rId102"/>
            </p:custDataLst>
          </p:nvPr>
        </p:nvSpPr>
        <p:spPr>
          <a:xfrm flipH="1">
            <a:off x="9436735" y="1769745"/>
            <a:ext cx="153670" cy="216535"/>
          </a:xfrm>
          <a:custGeom>
            <a:gdLst>
              <a:gd name="connsiteX0" fmla="*/ 7533 w 140429"/>
              <a:gd name="connsiteY0" fmla="*/ 198036 h 198036"/>
              <a:gd name="connsiteX1" fmla="*/ 6049 w 140429"/>
              <a:gd name="connsiteY1" fmla="*/ 198036 h 198036"/>
              <a:gd name="connsiteX2" fmla="*/ 114 w 140429"/>
              <a:gd name="connsiteY2" fmla="*/ 189135 h 198036"/>
              <a:gd name="connsiteX3" fmla="*/ 27561 w 140429"/>
              <a:gd name="connsiteY3" fmla="*/ 45224 h 198036"/>
              <a:gd name="connsiteX4" fmla="*/ 51299 w 140429"/>
              <a:gd name="connsiteY4" fmla="*/ 9617 h 198036"/>
              <a:gd name="connsiteX5" fmla="*/ 92841 w 140429"/>
              <a:gd name="connsiteY5" fmla="*/ 715 h 198036"/>
              <a:gd name="connsiteX6" fmla="*/ 95808 w 140429"/>
              <a:gd name="connsiteY6" fmla="*/ 1457 h 198036"/>
              <a:gd name="connsiteX7" fmla="*/ 140316 w 140429"/>
              <a:gd name="connsiteY7" fmla="*/ 48191 h 198036"/>
              <a:gd name="connsiteX8" fmla="*/ 133640 w 140429"/>
              <a:gd name="connsiteY8" fmla="*/ 56351 h 198036"/>
              <a:gd name="connsiteX9" fmla="*/ 125480 w 140429"/>
              <a:gd name="connsiteY9" fmla="*/ 50416 h 198036"/>
              <a:gd name="connsiteX10" fmla="*/ 92841 w 140429"/>
              <a:gd name="connsiteY10" fmla="*/ 15551 h 198036"/>
              <a:gd name="connsiteX11" fmla="*/ 89873 w 140429"/>
              <a:gd name="connsiteY11" fmla="*/ 15551 h 198036"/>
              <a:gd name="connsiteX12" fmla="*/ 59459 w 140429"/>
              <a:gd name="connsiteY12" fmla="*/ 22228 h 198036"/>
              <a:gd name="connsiteX13" fmla="*/ 42397 w 140429"/>
              <a:gd name="connsiteY13" fmla="*/ 48191 h 198036"/>
              <a:gd name="connsiteX14" fmla="*/ 14951 w 140429"/>
              <a:gd name="connsiteY14" fmla="*/ 192102 h 198036"/>
              <a:gd name="connsiteX15" fmla="*/ 7533 w 140429"/>
              <a:gd name="connsiteY15" fmla="*/ 198036 h 1980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0429" h="198036">
                <a:moveTo>
                  <a:pt x="7533" y="198036"/>
                </a:moveTo>
                <a:cubicBezTo>
                  <a:pt x="6791" y="198036"/>
                  <a:pt x="6791" y="198036"/>
                  <a:pt x="6049" y="198036"/>
                </a:cubicBezTo>
                <a:cubicBezTo>
                  <a:pt x="2340" y="197295"/>
                  <a:pt x="-627" y="193586"/>
                  <a:pt x="114" y="189135"/>
                </a:cubicBezTo>
                <a:lnTo>
                  <a:pt x="27561" y="45224"/>
                </a:lnTo>
                <a:cubicBezTo>
                  <a:pt x="30528" y="30388"/>
                  <a:pt x="38688" y="17777"/>
                  <a:pt x="51299" y="9617"/>
                </a:cubicBezTo>
                <a:cubicBezTo>
                  <a:pt x="63910" y="1457"/>
                  <a:pt x="78746" y="-1510"/>
                  <a:pt x="92841" y="715"/>
                </a:cubicBezTo>
                <a:lnTo>
                  <a:pt x="95808" y="1457"/>
                </a:lnTo>
                <a:cubicBezTo>
                  <a:pt x="119545" y="5908"/>
                  <a:pt x="137349" y="25195"/>
                  <a:pt x="140316" y="48191"/>
                </a:cubicBezTo>
                <a:cubicBezTo>
                  <a:pt x="141058" y="51900"/>
                  <a:pt x="138091" y="56351"/>
                  <a:pt x="133640" y="56351"/>
                </a:cubicBezTo>
                <a:cubicBezTo>
                  <a:pt x="129931" y="57093"/>
                  <a:pt x="125480" y="54126"/>
                  <a:pt x="125480" y="50416"/>
                </a:cubicBezTo>
                <a:cubicBezTo>
                  <a:pt x="123254" y="33355"/>
                  <a:pt x="109902" y="19261"/>
                  <a:pt x="92841" y="15551"/>
                </a:cubicBezTo>
                <a:lnTo>
                  <a:pt x="89873" y="15551"/>
                </a:lnTo>
                <a:cubicBezTo>
                  <a:pt x="79488" y="13326"/>
                  <a:pt x="68361" y="15551"/>
                  <a:pt x="59459" y="22228"/>
                </a:cubicBezTo>
                <a:cubicBezTo>
                  <a:pt x="50557" y="28162"/>
                  <a:pt x="44623" y="37806"/>
                  <a:pt x="42397" y="48191"/>
                </a:cubicBezTo>
                <a:lnTo>
                  <a:pt x="14951" y="192102"/>
                </a:lnTo>
                <a:cubicBezTo>
                  <a:pt x="14209" y="195069"/>
                  <a:pt x="11242" y="198036"/>
                  <a:pt x="7533" y="198036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68" name="任意多边形: 形状 249"/>
          <p:cNvSpPr/>
          <p:nvPr>
            <p:custDataLst>
              <p:tags r:id="rId103"/>
            </p:custDataLst>
          </p:nvPr>
        </p:nvSpPr>
        <p:spPr>
          <a:xfrm flipH="1">
            <a:off x="9614535" y="1731645"/>
            <a:ext cx="167005" cy="343535"/>
          </a:xfrm>
          <a:custGeom>
            <a:gdLst>
              <a:gd name="connsiteX0" fmla="*/ 7533 w 152962"/>
              <a:gd name="connsiteY0" fmla="*/ 314156 h 314155"/>
              <a:gd name="connsiteX1" fmla="*/ 6049 w 152962"/>
              <a:gd name="connsiteY1" fmla="*/ 314156 h 314155"/>
              <a:gd name="connsiteX2" fmla="*/ 114 w 152962"/>
              <a:gd name="connsiteY2" fmla="*/ 305254 h 314155"/>
              <a:gd name="connsiteX3" fmla="*/ 49815 w 152962"/>
              <a:gd name="connsiteY3" fmla="*/ 47105 h 314155"/>
              <a:gd name="connsiteX4" fmla="*/ 74295 w 152962"/>
              <a:gd name="connsiteY4" fmla="*/ 10014 h 314155"/>
              <a:gd name="connsiteX5" fmla="*/ 117320 w 152962"/>
              <a:gd name="connsiteY5" fmla="*/ 1113 h 314155"/>
              <a:gd name="connsiteX6" fmla="*/ 151443 w 152962"/>
              <a:gd name="connsiteY6" fmla="*/ 21883 h 314155"/>
              <a:gd name="connsiteX7" fmla="*/ 149960 w 152962"/>
              <a:gd name="connsiteY7" fmla="*/ 32269 h 314155"/>
              <a:gd name="connsiteX8" fmla="*/ 139574 w 152962"/>
              <a:gd name="connsiteY8" fmla="*/ 30785 h 314155"/>
              <a:gd name="connsiteX9" fmla="*/ 114353 w 152962"/>
              <a:gd name="connsiteY9" fmla="*/ 15949 h 314155"/>
              <a:gd name="connsiteX10" fmla="*/ 82455 w 152962"/>
              <a:gd name="connsiteY10" fmla="*/ 22625 h 314155"/>
              <a:gd name="connsiteX11" fmla="*/ 64652 w 152962"/>
              <a:gd name="connsiteY11" fmla="*/ 50072 h 314155"/>
              <a:gd name="connsiteX12" fmla="*/ 14209 w 152962"/>
              <a:gd name="connsiteY12" fmla="*/ 308221 h 314155"/>
              <a:gd name="connsiteX13" fmla="*/ 7533 w 152962"/>
              <a:gd name="connsiteY13" fmla="*/ 314156 h 3141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2962" h="314155">
                <a:moveTo>
                  <a:pt x="7533" y="314156"/>
                </a:moveTo>
                <a:cubicBezTo>
                  <a:pt x="6791" y="314156"/>
                  <a:pt x="6791" y="314156"/>
                  <a:pt x="6049" y="314156"/>
                </a:cubicBezTo>
                <a:cubicBezTo>
                  <a:pt x="2340" y="313414"/>
                  <a:pt x="-627" y="309705"/>
                  <a:pt x="114" y="305254"/>
                </a:cubicBezTo>
                <a:lnTo>
                  <a:pt x="49815" y="47105"/>
                </a:lnTo>
                <a:cubicBezTo>
                  <a:pt x="52783" y="32269"/>
                  <a:pt x="60943" y="18916"/>
                  <a:pt x="74295" y="10014"/>
                </a:cubicBezTo>
                <a:cubicBezTo>
                  <a:pt x="86906" y="1113"/>
                  <a:pt x="102484" y="-1855"/>
                  <a:pt x="117320" y="1113"/>
                </a:cubicBezTo>
                <a:cubicBezTo>
                  <a:pt x="130673" y="3338"/>
                  <a:pt x="142542" y="10756"/>
                  <a:pt x="151443" y="21883"/>
                </a:cubicBezTo>
                <a:cubicBezTo>
                  <a:pt x="153669" y="24851"/>
                  <a:pt x="153669" y="30043"/>
                  <a:pt x="149960" y="32269"/>
                </a:cubicBezTo>
                <a:cubicBezTo>
                  <a:pt x="146992" y="34494"/>
                  <a:pt x="141800" y="34494"/>
                  <a:pt x="139574" y="30785"/>
                </a:cubicBezTo>
                <a:cubicBezTo>
                  <a:pt x="133640" y="22625"/>
                  <a:pt x="123996" y="17432"/>
                  <a:pt x="114353" y="15949"/>
                </a:cubicBezTo>
                <a:cubicBezTo>
                  <a:pt x="103226" y="13723"/>
                  <a:pt x="92099" y="15949"/>
                  <a:pt x="82455" y="22625"/>
                </a:cubicBezTo>
                <a:cubicBezTo>
                  <a:pt x="72812" y="29301"/>
                  <a:pt x="66877" y="38945"/>
                  <a:pt x="64652" y="50072"/>
                </a:cubicBezTo>
                <a:lnTo>
                  <a:pt x="14209" y="308221"/>
                </a:lnTo>
                <a:cubicBezTo>
                  <a:pt x="14209" y="311930"/>
                  <a:pt x="10500" y="314156"/>
                  <a:pt x="7533" y="314156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70" name="任意多边形: 形状 250"/>
          <p:cNvSpPr/>
          <p:nvPr>
            <p:custDataLst>
              <p:tags r:id="rId104"/>
            </p:custDataLst>
          </p:nvPr>
        </p:nvSpPr>
        <p:spPr>
          <a:xfrm flipH="1">
            <a:off x="9672320" y="2566035"/>
            <a:ext cx="45085" cy="158115"/>
          </a:xfrm>
          <a:custGeom>
            <a:gdLst>
              <a:gd name="connsiteX0" fmla="*/ 33522 w 41080"/>
              <a:gd name="connsiteY0" fmla="*/ 144793 h 144793"/>
              <a:gd name="connsiteX1" fmla="*/ 26104 w 41080"/>
              <a:gd name="connsiteY1" fmla="*/ 138859 h 144793"/>
              <a:gd name="connsiteX2" fmla="*/ 141 w 41080"/>
              <a:gd name="connsiteY2" fmla="*/ 9042 h 144793"/>
              <a:gd name="connsiteX3" fmla="*/ 6075 w 41080"/>
              <a:gd name="connsiteY3" fmla="*/ 141 h 144793"/>
              <a:gd name="connsiteX4" fmla="*/ 14977 w 41080"/>
              <a:gd name="connsiteY4" fmla="*/ 6075 h 144793"/>
              <a:gd name="connsiteX5" fmla="*/ 40940 w 41080"/>
              <a:gd name="connsiteY5" fmla="*/ 135892 h 144793"/>
              <a:gd name="connsiteX6" fmla="*/ 35005 w 41080"/>
              <a:gd name="connsiteY6" fmla="*/ 144793 h 144793"/>
              <a:gd name="connsiteX7" fmla="*/ 33522 w 41080"/>
              <a:gd name="connsiteY7" fmla="*/ 144793 h 1447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80" h="144793">
                <a:moveTo>
                  <a:pt x="33522" y="144793"/>
                </a:moveTo>
                <a:cubicBezTo>
                  <a:pt x="29813" y="144793"/>
                  <a:pt x="26846" y="142568"/>
                  <a:pt x="26104" y="138859"/>
                </a:cubicBezTo>
                <a:lnTo>
                  <a:pt x="141" y="9042"/>
                </a:lnTo>
                <a:cubicBezTo>
                  <a:pt x="-601" y="5333"/>
                  <a:pt x="1624" y="882"/>
                  <a:pt x="6075" y="141"/>
                </a:cubicBezTo>
                <a:cubicBezTo>
                  <a:pt x="9784" y="-601"/>
                  <a:pt x="14235" y="1624"/>
                  <a:pt x="14977" y="6075"/>
                </a:cubicBezTo>
                <a:lnTo>
                  <a:pt x="40940" y="135892"/>
                </a:lnTo>
                <a:cubicBezTo>
                  <a:pt x="41682" y="139601"/>
                  <a:pt x="39456" y="144051"/>
                  <a:pt x="35005" y="144793"/>
                </a:cubicBezTo>
                <a:cubicBezTo>
                  <a:pt x="34264" y="144793"/>
                  <a:pt x="33522" y="144793"/>
                  <a:pt x="33522" y="144793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72" name="任意多边形: 形状 251"/>
          <p:cNvSpPr/>
          <p:nvPr>
            <p:custDataLst>
              <p:tags r:id="rId105"/>
            </p:custDataLst>
          </p:nvPr>
        </p:nvSpPr>
        <p:spPr>
          <a:xfrm flipH="1">
            <a:off x="9323070" y="1801495"/>
            <a:ext cx="612775" cy="1259840"/>
          </a:xfrm>
          <a:custGeom>
            <a:gdLst>
              <a:gd name="connsiteX0" fmla="*/ 298949 w 560478"/>
              <a:gd name="connsiteY0" fmla="*/ 1151736 h 1151736"/>
              <a:gd name="connsiteX1" fmla="*/ 163198 w 560478"/>
              <a:gd name="connsiteY1" fmla="*/ 1103519 h 1151736"/>
              <a:gd name="connsiteX2" fmla="*/ 2967 w 560478"/>
              <a:gd name="connsiteY2" fmla="*/ 975186 h 1151736"/>
              <a:gd name="connsiteX3" fmla="*/ 0 w 560478"/>
              <a:gd name="connsiteY3" fmla="*/ 969993 h 1151736"/>
              <a:gd name="connsiteX4" fmla="*/ 2225 w 560478"/>
              <a:gd name="connsiteY4" fmla="*/ 964059 h 1151736"/>
              <a:gd name="connsiteX5" fmla="*/ 209190 w 560478"/>
              <a:gd name="connsiteY5" fmla="*/ 751901 h 1151736"/>
              <a:gd name="connsiteX6" fmla="*/ 137235 w 560478"/>
              <a:gd name="connsiteY6" fmla="*/ 386932 h 1151736"/>
              <a:gd name="connsiteX7" fmla="*/ 112013 w 560478"/>
              <a:gd name="connsiteY7" fmla="*/ 262308 h 1151736"/>
              <a:gd name="connsiteX8" fmla="*/ 80857 w 560478"/>
              <a:gd name="connsiteY8" fmla="*/ 113946 h 1151736"/>
              <a:gd name="connsiteX9" fmla="*/ 53410 w 560478"/>
              <a:gd name="connsiteY9" fmla="*/ 63503 h 1151736"/>
              <a:gd name="connsiteX10" fmla="*/ 48959 w 560478"/>
              <a:gd name="connsiteY10" fmla="*/ 58310 h 1151736"/>
              <a:gd name="connsiteX11" fmla="*/ 43025 w 560478"/>
              <a:gd name="connsiteY11" fmla="*/ 24187 h 1151736"/>
              <a:gd name="connsiteX12" fmla="*/ 68988 w 560478"/>
              <a:gd name="connsiteY12" fmla="*/ 1933 h 1151736"/>
              <a:gd name="connsiteX13" fmla="*/ 70472 w 560478"/>
              <a:gd name="connsiteY13" fmla="*/ 1933 h 1151736"/>
              <a:gd name="connsiteX14" fmla="*/ 151329 w 560478"/>
              <a:gd name="connsiteY14" fmla="*/ 33831 h 1151736"/>
              <a:gd name="connsiteX15" fmla="*/ 150587 w 560478"/>
              <a:gd name="connsiteY15" fmla="*/ 33089 h 1151736"/>
              <a:gd name="connsiteX16" fmla="*/ 152071 w 560478"/>
              <a:gd name="connsiteY16" fmla="*/ 34572 h 1151736"/>
              <a:gd name="connsiteX17" fmla="*/ 183227 w 560478"/>
              <a:gd name="connsiteY17" fmla="*/ 93175 h 1151736"/>
              <a:gd name="connsiteX18" fmla="*/ 178034 w 560478"/>
              <a:gd name="connsiteY18" fmla="*/ 102077 h 1151736"/>
              <a:gd name="connsiteX19" fmla="*/ 169132 w 560478"/>
              <a:gd name="connsiteY19" fmla="*/ 96884 h 1151736"/>
              <a:gd name="connsiteX20" fmla="*/ 140202 w 560478"/>
              <a:gd name="connsiteY20" fmla="*/ 43474 h 1151736"/>
              <a:gd name="connsiteX21" fmla="*/ 139460 w 560478"/>
              <a:gd name="connsiteY21" fmla="*/ 41991 h 1151736"/>
              <a:gd name="connsiteX22" fmla="*/ 73439 w 560478"/>
              <a:gd name="connsiteY22" fmla="*/ 15285 h 1151736"/>
              <a:gd name="connsiteX23" fmla="*/ 71955 w 560478"/>
              <a:gd name="connsiteY23" fmla="*/ 15285 h 1151736"/>
              <a:gd name="connsiteX24" fmla="*/ 57119 w 560478"/>
              <a:gd name="connsiteY24" fmla="*/ 28638 h 1151736"/>
              <a:gd name="connsiteX25" fmla="*/ 60087 w 560478"/>
              <a:gd name="connsiteY25" fmla="*/ 47925 h 1151736"/>
              <a:gd name="connsiteX26" fmla="*/ 64537 w 560478"/>
              <a:gd name="connsiteY26" fmla="*/ 53118 h 1151736"/>
              <a:gd name="connsiteX27" fmla="*/ 94951 w 560478"/>
              <a:gd name="connsiteY27" fmla="*/ 110237 h 1151736"/>
              <a:gd name="connsiteX28" fmla="*/ 126107 w 560478"/>
              <a:gd name="connsiteY28" fmla="*/ 258599 h 1151736"/>
              <a:gd name="connsiteX29" fmla="*/ 151329 w 560478"/>
              <a:gd name="connsiteY29" fmla="*/ 383222 h 1151736"/>
              <a:gd name="connsiteX30" fmla="*/ 224026 w 560478"/>
              <a:gd name="connsiteY30" fmla="*/ 752643 h 1151736"/>
              <a:gd name="connsiteX31" fmla="*/ 221801 w 560478"/>
              <a:gd name="connsiteY31" fmla="*/ 759319 h 1151736"/>
              <a:gd name="connsiteX32" fmla="*/ 17803 w 560478"/>
              <a:gd name="connsiteY32" fmla="*/ 968509 h 1151736"/>
              <a:gd name="connsiteX33" fmla="*/ 171358 w 560478"/>
              <a:gd name="connsiteY33" fmla="*/ 1091650 h 1151736"/>
              <a:gd name="connsiteX34" fmla="*/ 363486 w 560478"/>
              <a:gd name="connsiteY34" fmla="*/ 1125773 h 1151736"/>
              <a:gd name="connsiteX35" fmla="*/ 376839 w 560478"/>
              <a:gd name="connsiteY35" fmla="*/ 1121322 h 1151736"/>
              <a:gd name="connsiteX36" fmla="*/ 511106 w 560478"/>
              <a:gd name="connsiteY36" fmla="*/ 889136 h 1151736"/>
              <a:gd name="connsiteX37" fmla="*/ 422831 w 560478"/>
              <a:gd name="connsiteY37" fmla="*/ 435891 h 1151736"/>
              <a:gd name="connsiteX38" fmla="*/ 422831 w 560478"/>
              <a:gd name="connsiteY38" fmla="*/ 432924 h 1151736"/>
              <a:gd name="connsiteX39" fmla="*/ 481434 w 560478"/>
              <a:gd name="connsiteY39" fmla="*/ 129524 h 1151736"/>
              <a:gd name="connsiteX40" fmla="*/ 485885 w 560478"/>
              <a:gd name="connsiteY40" fmla="*/ 124331 h 1151736"/>
              <a:gd name="connsiteX41" fmla="*/ 540778 w 560478"/>
              <a:gd name="connsiteY41" fmla="*/ 103561 h 1151736"/>
              <a:gd name="connsiteX42" fmla="*/ 545229 w 560478"/>
              <a:gd name="connsiteY42" fmla="*/ 80565 h 1151736"/>
              <a:gd name="connsiteX43" fmla="*/ 506655 w 560478"/>
              <a:gd name="connsiteY43" fmla="*/ 23445 h 1151736"/>
              <a:gd name="connsiteX44" fmla="*/ 486626 w 560478"/>
              <a:gd name="connsiteY44" fmla="*/ 19736 h 1151736"/>
              <a:gd name="connsiteX45" fmla="*/ 450278 w 560478"/>
              <a:gd name="connsiteY45" fmla="*/ 27154 h 1151736"/>
              <a:gd name="connsiteX46" fmla="*/ 429507 w 560478"/>
              <a:gd name="connsiteY46" fmla="*/ 58310 h 1151736"/>
              <a:gd name="connsiteX47" fmla="*/ 403544 w 560478"/>
              <a:gd name="connsiteY47" fmla="*/ 194803 h 1151736"/>
              <a:gd name="connsiteX48" fmla="*/ 394642 w 560478"/>
              <a:gd name="connsiteY48" fmla="*/ 200738 h 1151736"/>
              <a:gd name="connsiteX49" fmla="*/ 388708 w 560478"/>
              <a:gd name="connsiteY49" fmla="*/ 191836 h 1151736"/>
              <a:gd name="connsiteX50" fmla="*/ 414671 w 560478"/>
              <a:gd name="connsiteY50" fmla="*/ 55343 h 1151736"/>
              <a:gd name="connsiteX51" fmla="*/ 441376 w 560478"/>
              <a:gd name="connsiteY51" fmla="*/ 14544 h 1151736"/>
              <a:gd name="connsiteX52" fmla="*/ 488852 w 560478"/>
              <a:gd name="connsiteY52" fmla="*/ 4900 h 1151736"/>
              <a:gd name="connsiteX53" fmla="*/ 508881 w 560478"/>
              <a:gd name="connsiteY53" fmla="*/ 8609 h 1151736"/>
              <a:gd name="connsiteX54" fmla="*/ 559324 w 560478"/>
              <a:gd name="connsiteY54" fmla="*/ 83532 h 1151736"/>
              <a:gd name="connsiteX55" fmla="*/ 554131 w 560478"/>
              <a:gd name="connsiteY55" fmla="*/ 110237 h 1151736"/>
              <a:gd name="connsiteX56" fmla="*/ 549680 w 560478"/>
              <a:gd name="connsiteY56" fmla="*/ 115430 h 1151736"/>
              <a:gd name="connsiteX57" fmla="*/ 494786 w 560478"/>
              <a:gd name="connsiteY57" fmla="*/ 136200 h 1151736"/>
              <a:gd name="connsiteX58" fmla="*/ 436925 w 560478"/>
              <a:gd name="connsiteY58" fmla="*/ 433665 h 1151736"/>
              <a:gd name="connsiteX59" fmla="*/ 525200 w 560478"/>
              <a:gd name="connsiteY59" fmla="*/ 886169 h 1151736"/>
              <a:gd name="connsiteX60" fmla="*/ 381290 w 560478"/>
              <a:gd name="connsiteY60" fmla="*/ 1135416 h 1151736"/>
              <a:gd name="connsiteX61" fmla="*/ 367937 w 560478"/>
              <a:gd name="connsiteY61" fmla="*/ 1139867 h 1151736"/>
              <a:gd name="connsiteX62" fmla="*/ 298949 w 560478"/>
              <a:gd name="connsiteY62" fmla="*/ 1151736 h 1151736"/>
              <a:gd name="connsiteX63" fmla="*/ 151329 w 560478"/>
              <a:gd name="connsiteY63" fmla="*/ 32347 h 1151736"/>
              <a:gd name="connsiteX64" fmla="*/ 151329 w 560478"/>
              <a:gd name="connsiteY64" fmla="*/ 32347 h 1151736"/>
              <a:gd name="connsiteX65" fmla="*/ 151329 w 560478"/>
              <a:gd name="connsiteY65" fmla="*/ 32347 h 1151736"/>
              <a:gd name="connsiteX66" fmla="*/ 151329 w 560478"/>
              <a:gd name="connsiteY66" fmla="*/ 32347 h 1151736"/>
              <a:gd name="connsiteX67" fmla="*/ 151329 w 560478"/>
              <a:gd name="connsiteY67" fmla="*/ 32347 h 1151736"/>
              <a:gd name="connsiteX68" fmla="*/ 151329 w 560478"/>
              <a:gd name="connsiteY68" fmla="*/ 32347 h 1151736"/>
              <a:gd name="connsiteX69" fmla="*/ 151329 w 560478"/>
              <a:gd name="connsiteY69" fmla="*/ 32347 h 1151736"/>
              <a:gd name="connsiteX70" fmla="*/ 151329 w 560478"/>
              <a:gd name="connsiteY70" fmla="*/ 32347 h 1151736"/>
              <a:gd name="connsiteX71" fmla="*/ 151329 w 560478"/>
              <a:gd name="connsiteY71" fmla="*/ 32347 h 1151736"/>
              <a:gd name="connsiteX72" fmla="*/ 151329 w 560478"/>
              <a:gd name="connsiteY72" fmla="*/ 32347 h 1151736"/>
              <a:gd name="connsiteX73" fmla="*/ 151329 w 560478"/>
              <a:gd name="connsiteY73" fmla="*/ 32347 h 1151736"/>
              <a:gd name="connsiteX74" fmla="*/ 151329 w 560478"/>
              <a:gd name="connsiteY74" fmla="*/ 32347 h 11517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60478" h="1151736">
                <a:moveTo>
                  <a:pt x="298949" y="1151736"/>
                </a:moveTo>
                <a:cubicBezTo>
                  <a:pt x="249989" y="1151736"/>
                  <a:pt x="202514" y="1135416"/>
                  <a:pt x="163198" y="1103519"/>
                </a:cubicBezTo>
                <a:lnTo>
                  <a:pt x="2967" y="975186"/>
                </a:lnTo>
                <a:cubicBezTo>
                  <a:pt x="1483" y="973702"/>
                  <a:pt x="0" y="972218"/>
                  <a:pt x="0" y="969993"/>
                </a:cubicBezTo>
                <a:cubicBezTo>
                  <a:pt x="0" y="967768"/>
                  <a:pt x="742" y="965542"/>
                  <a:pt x="2225" y="964059"/>
                </a:cubicBezTo>
                <a:lnTo>
                  <a:pt x="209190" y="751901"/>
                </a:lnTo>
                <a:lnTo>
                  <a:pt x="137235" y="386932"/>
                </a:lnTo>
                <a:lnTo>
                  <a:pt x="112013" y="262308"/>
                </a:lnTo>
                <a:lnTo>
                  <a:pt x="80857" y="113946"/>
                </a:lnTo>
                <a:cubicBezTo>
                  <a:pt x="76406" y="91692"/>
                  <a:pt x="66763" y="79823"/>
                  <a:pt x="53410" y="63503"/>
                </a:cubicBezTo>
                <a:lnTo>
                  <a:pt x="48959" y="58310"/>
                </a:lnTo>
                <a:cubicBezTo>
                  <a:pt x="41541" y="48667"/>
                  <a:pt x="39316" y="36056"/>
                  <a:pt x="43025" y="24187"/>
                </a:cubicBezTo>
                <a:cubicBezTo>
                  <a:pt x="47476" y="12318"/>
                  <a:pt x="57119" y="4158"/>
                  <a:pt x="68988" y="1933"/>
                </a:cubicBezTo>
                <a:lnTo>
                  <a:pt x="70472" y="1933"/>
                </a:lnTo>
                <a:cubicBezTo>
                  <a:pt x="114980" y="-7711"/>
                  <a:pt x="142427" y="21220"/>
                  <a:pt x="151329" y="33831"/>
                </a:cubicBezTo>
                <a:cubicBezTo>
                  <a:pt x="151329" y="33831"/>
                  <a:pt x="151329" y="33831"/>
                  <a:pt x="150587" y="33089"/>
                </a:cubicBezTo>
                <a:cubicBezTo>
                  <a:pt x="151329" y="33089"/>
                  <a:pt x="151329" y="33831"/>
                  <a:pt x="152071" y="34572"/>
                </a:cubicBezTo>
                <a:cubicBezTo>
                  <a:pt x="166907" y="53118"/>
                  <a:pt x="177292" y="72405"/>
                  <a:pt x="183227" y="93175"/>
                </a:cubicBezTo>
                <a:cubicBezTo>
                  <a:pt x="184710" y="96884"/>
                  <a:pt x="182485" y="101335"/>
                  <a:pt x="178034" y="102077"/>
                </a:cubicBezTo>
                <a:cubicBezTo>
                  <a:pt x="174325" y="103561"/>
                  <a:pt x="169874" y="101335"/>
                  <a:pt x="169132" y="96884"/>
                </a:cubicBezTo>
                <a:cubicBezTo>
                  <a:pt x="163198" y="78339"/>
                  <a:pt x="153554" y="60536"/>
                  <a:pt x="140202" y="43474"/>
                </a:cubicBezTo>
                <a:cubicBezTo>
                  <a:pt x="140202" y="43474"/>
                  <a:pt x="139460" y="42732"/>
                  <a:pt x="139460" y="41991"/>
                </a:cubicBezTo>
                <a:cubicBezTo>
                  <a:pt x="129816" y="28638"/>
                  <a:pt x="108304" y="7867"/>
                  <a:pt x="73439" y="15285"/>
                </a:cubicBezTo>
                <a:lnTo>
                  <a:pt x="71955" y="15285"/>
                </a:lnTo>
                <a:cubicBezTo>
                  <a:pt x="65279" y="16769"/>
                  <a:pt x="59345" y="21962"/>
                  <a:pt x="57119" y="28638"/>
                </a:cubicBezTo>
                <a:cubicBezTo>
                  <a:pt x="54894" y="35314"/>
                  <a:pt x="55636" y="42732"/>
                  <a:pt x="60087" y="47925"/>
                </a:cubicBezTo>
                <a:lnTo>
                  <a:pt x="64537" y="53118"/>
                </a:lnTo>
                <a:cubicBezTo>
                  <a:pt x="77890" y="69437"/>
                  <a:pt x="89759" y="83532"/>
                  <a:pt x="94951" y="110237"/>
                </a:cubicBezTo>
                <a:lnTo>
                  <a:pt x="126107" y="258599"/>
                </a:lnTo>
                <a:lnTo>
                  <a:pt x="151329" y="383222"/>
                </a:lnTo>
                <a:lnTo>
                  <a:pt x="224026" y="752643"/>
                </a:lnTo>
                <a:cubicBezTo>
                  <a:pt x="224768" y="754869"/>
                  <a:pt x="224026" y="757836"/>
                  <a:pt x="221801" y="759319"/>
                </a:cubicBezTo>
                <a:lnTo>
                  <a:pt x="17803" y="968509"/>
                </a:lnTo>
                <a:lnTo>
                  <a:pt x="171358" y="1091650"/>
                </a:lnTo>
                <a:cubicBezTo>
                  <a:pt x="225510" y="1135416"/>
                  <a:pt x="297465" y="1148027"/>
                  <a:pt x="363486" y="1125773"/>
                </a:cubicBezTo>
                <a:lnTo>
                  <a:pt x="376839" y="1121322"/>
                </a:lnTo>
                <a:cubicBezTo>
                  <a:pt x="472532" y="1088682"/>
                  <a:pt x="530393" y="989280"/>
                  <a:pt x="511106" y="889136"/>
                </a:cubicBezTo>
                <a:lnTo>
                  <a:pt x="422831" y="435891"/>
                </a:lnTo>
                <a:cubicBezTo>
                  <a:pt x="422831" y="435149"/>
                  <a:pt x="422831" y="433665"/>
                  <a:pt x="422831" y="432924"/>
                </a:cubicBezTo>
                <a:lnTo>
                  <a:pt x="481434" y="129524"/>
                </a:lnTo>
                <a:cubicBezTo>
                  <a:pt x="482176" y="127299"/>
                  <a:pt x="483659" y="125073"/>
                  <a:pt x="485885" y="124331"/>
                </a:cubicBezTo>
                <a:lnTo>
                  <a:pt x="540778" y="103561"/>
                </a:lnTo>
                <a:lnTo>
                  <a:pt x="545229" y="80565"/>
                </a:lnTo>
                <a:cubicBezTo>
                  <a:pt x="550422" y="53860"/>
                  <a:pt x="532618" y="28638"/>
                  <a:pt x="506655" y="23445"/>
                </a:cubicBezTo>
                <a:lnTo>
                  <a:pt x="486626" y="19736"/>
                </a:lnTo>
                <a:cubicBezTo>
                  <a:pt x="474016" y="17511"/>
                  <a:pt x="460663" y="19736"/>
                  <a:pt x="450278" y="27154"/>
                </a:cubicBezTo>
                <a:cubicBezTo>
                  <a:pt x="439150" y="34572"/>
                  <a:pt x="431732" y="45700"/>
                  <a:pt x="429507" y="58310"/>
                </a:cubicBezTo>
                <a:lnTo>
                  <a:pt x="403544" y="194803"/>
                </a:lnTo>
                <a:cubicBezTo>
                  <a:pt x="402802" y="198512"/>
                  <a:pt x="399093" y="201479"/>
                  <a:pt x="394642" y="200738"/>
                </a:cubicBezTo>
                <a:cubicBezTo>
                  <a:pt x="390933" y="199996"/>
                  <a:pt x="387966" y="196287"/>
                  <a:pt x="388708" y="191836"/>
                </a:cubicBezTo>
                <a:lnTo>
                  <a:pt x="414671" y="55343"/>
                </a:lnTo>
                <a:cubicBezTo>
                  <a:pt x="417638" y="38282"/>
                  <a:pt x="427282" y="24187"/>
                  <a:pt x="441376" y="14544"/>
                </a:cubicBezTo>
                <a:cubicBezTo>
                  <a:pt x="455470" y="4900"/>
                  <a:pt x="472532" y="1191"/>
                  <a:pt x="488852" y="4900"/>
                </a:cubicBezTo>
                <a:lnTo>
                  <a:pt x="508881" y="8609"/>
                </a:lnTo>
                <a:cubicBezTo>
                  <a:pt x="543004" y="15285"/>
                  <a:pt x="566000" y="48667"/>
                  <a:pt x="559324" y="83532"/>
                </a:cubicBezTo>
                <a:lnTo>
                  <a:pt x="554131" y="110237"/>
                </a:lnTo>
                <a:cubicBezTo>
                  <a:pt x="553389" y="112462"/>
                  <a:pt x="551905" y="114688"/>
                  <a:pt x="549680" y="115430"/>
                </a:cubicBezTo>
                <a:lnTo>
                  <a:pt x="494786" y="136200"/>
                </a:lnTo>
                <a:lnTo>
                  <a:pt x="436925" y="433665"/>
                </a:lnTo>
                <a:lnTo>
                  <a:pt x="525200" y="886169"/>
                </a:lnTo>
                <a:cubicBezTo>
                  <a:pt x="545971" y="992989"/>
                  <a:pt x="484401" y="1099810"/>
                  <a:pt x="381290" y="1135416"/>
                </a:cubicBezTo>
                <a:lnTo>
                  <a:pt x="367937" y="1139867"/>
                </a:lnTo>
                <a:cubicBezTo>
                  <a:pt x="346424" y="1148027"/>
                  <a:pt x="322687" y="1151736"/>
                  <a:pt x="298949" y="1151736"/>
                </a:cubicBezTo>
                <a:close/>
                <a:moveTo>
                  <a:pt x="151329" y="32347"/>
                </a:moveTo>
                <a:cubicBezTo>
                  <a:pt x="151329" y="32347"/>
                  <a:pt x="151329" y="32347"/>
                  <a:pt x="151329" y="32347"/>
                </a:cubicBezTo>
                <a:cubicBezTo>
                  <a:pt x="151329" y="32347"/>
                  <a:pt x="151329" y="32347"/>
                  <a:pt x="151329" y="32347"/>
                </a:cubicBezTo>
                <a:close/>
                <a:moveTo>
                  <a:pt x="151329" y="32347"/>
                </a:moveTo>
                <a:cubicBezTo>
                  <a:pt x="151329" y="32347"/>
                  <a:pt x="151329" y="32347"/>
                  <a:pt x="151329" y="32347"/>
                </a:cubicBezTo>
                <a:cubicBezTo>
                  <a:pt x="151329" y="32347"/>
                  <a:pt x="151329" y="32347"/>
                  <a:pt x="151329" y="32347"/>
                </a:cubicBezTo>
                <a:close/>
                <a:moveTo>
                  <a:pt x="151329" y="32347"/>
                </a:moveTo>
                <a:cubicBezTo>
                  <a:pt x="151329" y="32347"/>
                  <a:pt x="151329" y="32347"/>
                  <a:pt x="151329" y="32347"/>
                </a:cubicBezTo>
                <a:cubicBezTo>
                  <a:pt x="151329" y="32347"/>
                  <a:pt x="151329" y="32347"/>
                  <a:pt x="151329" y="32347"/>
                </a:cubicBezTo>
                <a:close/>
                <a:moveTo>
                  <a:pt x="151329" y="32347"/>
                </a:moveTo>
                <a:cubicBezTo>
                  <a:pt x="151329" y="32347"/>
                  <a:pt x="151329" y="32347"/>
                  <a:pt x="151329" y="32347"/>
                </a:cubicBezTo>
                <a:cubicBezTo>
                  <a:pt x="151329" y="32347"/>
                  <a:pt x="151329" y="32347"/>
                  <a:pt x="151329" y="32347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74" name="任意多边形: 形状 252"/>
          <p:cNvSpPr/>
          <p:nvPr>
            <p:custDataLst>
              <p:tags r:id="rId106"/>
            </p:custDataLst>
          </p:nvPr>
        </p:nvSpPr>
        <p:spPr>
          <a:xfrm flipH="1">
            <a:off x="9919970" y="2739390"/>
            <a:ext cx="159385" cy="131445"/>
          </a:xfrm>
          <a:custGeom>
            <a:gdLst>
              <a:gd name="connsiteX0" fmla="*/ 138529 w 145757"/>
              <a:gd name="connsiteY0" fmla="*/ 119983 h 119983"/>
              <a:gd name="connsiteX1" fmla="*/ 134078 w 145757"/>
              <a:gd name="connsiteY1" fmla="*/ 118500 h 119983"/>
              <a:gd name="connsiteX2" fmla="*/ 2778 w 145757"/>
              <a:gd name="connsiteY2" fmla="*/ 13163 h 119983"/>
              <a:gd name="connsiteX3" fmla="*/ 1294 w 145757"/>
              <a:gd name="connsiteY3" fmla="*/ 2778 h 119983"/>
              <a:gd name="connsiteX4" fmla="*/ 11679 w 145757"/>
              <a:gd name="connsiteY4" fmla="*/ 1294 h 119983"/>
              <a:gd name="connsiteX5" fmla="*/ 142980 w 145757"/>
              <a:gd name="connsiteY5" fmla="*/ 106631 h 119983"/>
              <a:gd name="connsiteX6" fmla="*/ 144463 w 145757"/>
              <a:gd name="connsiteY6" fmla="*/ 117016 h 119983"/>
              <a:gd name="connsiteX7" fmla="*/ 138529 w 145757"/>
              <a:gd name="connsiteY7" fmla="*/ 119983 h 1199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757" h="119983">
                <a:moveTo>
                  <a:pt x="138529" y="119983"/>
                </a:moveTo>
                <a:cubicBezTo>
                  <a:pt x="137045" y="119983"/>
                  <a:pt x="135561" y="119242"/>
                  <a:pt x="134078" y="118500"/>
                </a:cubicBezTo>
                <a:lnTo>
                  <a:pt x="2778" y="13163"/>
                </a:lnTo>
                <a:cubicBezTo>
                  <a:pt x="-190" y="10937"/>
                  <a:pt x="-932" y="5745"/>
                  <a:pt x="1294" y="2778"/>
                </a:cubicBezTo>
                <a:cubicBezTo>
                  <a:pt x="3519" y="-190"/>
                  <a:pt x="8712" y="-931"/>
                  <a:pt x="11679" y="1294"/>
                </a:cubicBezTo>
                <a:lnTo>
                  <a:pt x="142980" y="106631"/>
                </a:lnTo>
                <a:cubicBezTo>
                  <a:pt x="145947" y="108856"/>
                  <a:pt x="146689" y="114049"/>
                  <a:pt x="144463" y="117016"/>
                </a:cubicBezTo>
                <a:cubicBezTo>
                  <a:pt x="142980" y="118500"/>
                  <a:pt x="140754" y="119983"/>
                  <a:pt x="138529" y="119983"/>
                </a:cubicBezTo>
                <a:close/>
              </a:path>
            </a:pathLst>
          </a:custGeom>
          <a:solidFill>
            <a:srgbClr val="000000"/>
          </a:solidFill>
          <a:ln w="7416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476" name="日期占位符 3"/>
          <p:cNvSpPr>
            <a:spLocks noGrp="1"/>
          </p:cNvSpPr>
          <p:nvPr>
            <p:ph type="dt" sz="half" idx="10"/>
            <p:custDataLst>
              <p:tags r:id="rId10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78" name="页脚占位符 4"/>
          <p:cNvSpPr>
            <a:spLocks noGrp="1"/>
          </p:cNvSpPr>
          <p:nvPr>
            <p:ph type="ftr" sz="quarter" idx="11"/>
            <p:custDataLst>
              <p:tags r:id="rId10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480" name="灯片编号占位符 5"/>
          <p:cNvSpPr>
            <a:spLocks noGrp="1"/>
          </p:cNvSpPr>
          <p:nvPr>
            <p:ph type="sldNum" sz="quarter" idx="12"/>
            <p:custDataLst>
              <p:tags r:id="rId10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478.xml" /><Relationship Id="rId13" Type="http://schemas.openxmlformats.org/officeDocument/2006/relationships/image" Target="../media/image1.png" /><Relationship Id="rId14" Type="http://schemas.openxmlformats.org/officeDocument/2006/relationships/tags" Target="../tags/tag479.xml" /><Relationship Id="rId15" Type="http://schemas.openxmlformats.org/officeDocument/2006/relationships/image" Target="../media/image2.png" /><Relationship Id="rId16" Type="http://schemas.openxmlformats.org/officeDocument/2006/relationships/tags" Target="../tags/tag480.xml" /><Relationship Id="rId17" Type="http://schemas.openxmlformats.org/officeDocument/2006/relationships/tags" Target="../tags/tag481.xml" /><Relationship Id="rId18" Type="http://schemas.openxmlformats.org/officeDocument/2006/relationships/tags" Target="../tags/tag482.xml" /><Relationship Id="rId19" Type="http://schemas.openxmlformats.org/officeDocument/2006/relationships/tags" Target="../tags/tag48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484.xml" /><Relationship Id="rId21" Type="http://schemas.openxmlformats.org/officeDocument/2006/relationships/tags" Target="../tags/tag485.xml" /><Relationship Id="rId22" Type="http://schemas.openxmlformats.org/officeDocument/2006/relationships/tags" Target="../tags/tag486.xml" /><Relationship Id="rId23" Type="http://schemas.openxmlformats.org/officeDocument/2006/relationships/tags" Target="../tags/tag487.xml" /><Relationship Id="rId24" Type="http://schemas.openxmlformats.org/officeDocument/2006/relationships/tags" Target="../tags/tag488.xml" /><Relationship Id="rId25" Type="http://schemas.openxmlformats.org/officeDocument/2006/relationships/tags" Target="../tags/tag489.xml" /><Relationship Id="rId26" Type="http://schemas.openxmlformats.org/officeDocument/2006/relationships/tags" Target="../tags/tag490.xml" /><Relationship Id="rId27" Type="http://schemas.openxmlformats.org/officeDocument/2006/relationships/tags" Target="../tags/tag491.xml" /><Relationship Id="rId28" Type="http://schemas.openxmlformats.org/officeDocument/2006/relationships/tags" Target="../tags/tag492.xml" /><Relationship Id="rId29" Type="http://schemas.openxmlformats.org/officeDocument/2006/relationships/tags" Target="../tags/tag493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494.xml" /><Relationship Id="rId31" Type="http://schemas.openxmlformats.org/officeDocument/2006/relationships/tags" Target="../tags/tag495.xml" /><Relationship Id="rId32" Type="http://schemas.openxmlformats.org/officeDocument/2006/relationships/tags" Target="../tags/tag496.xml" /><Relationship Id="rId33" Type="http://schemas.openxmlformats.org/officeDocument/2006/relationships/tags" Target="../tags/tag497.xml" /><Relationship Id="rId34" Type="http://schemas.openxmlformats.org/officeDocument/2006/relationships/tags" Target="../tags/tag498.xml" /><Relationship Id="rId35" Type="http://schemas.openxmlformats.org/officeDocument/2006/relationships/tags" Target="../tags/tag499.xml" /><Relationship Id="rId36" Type="http://schemas.openxmlformats.org/officeDocument/2006/relationships/tags" Target="../tags/tag500.xml" /><Relationship Id="rId37" Type="http://schemas.openxmlformats.org/officeDocument/2006/relationships/tags" Target="../tags/tag501.xml" /><Relationship Id="rId38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14"/>
          <p:cNvSpPr/>
          <p:nvPr>
            <p:custDataLst>
              <p:tags r:id="rId12"/>
            </p:custDataLst>
          </p:nvPr>
        </p:nvSpPr>
        <p:spPr>
          <a:xfrm>
            <a:off x="0" y="-635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097153" name="图片 32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30395" t="23896" r="36521" b="53239"/>
          <a:stretch>
            <a:fillRect/>
          </a:stretch>
        </p:blipFill>
        <p:spPr>
          <a:xfrm>
            <a:off x="7756525" y="3773805"/>
            <a:ext cx="4435475" cy="3084195"/>
          </a:xfrm>
          <a:custGeom>
            <a:gdLst>
              <a:gd name="connsiteX0" fmla="*/ 0 w 4435642"/>
              <a:gd name="connsiteY0" fmla="*/ 0 h 3084093"/>
              <a:gd name="connsiteX1" fmla="*/ 4435642 w 4435642"/>
              <a:gd name="connsiteY1" fmla="*/ 0 h 3084093"/>
              <a:gd name="connsiteX2" fmla="*/ 4435642 w 4435642"/>
              <a:gd name="connsiteY2" fmla="*/ 3084093 h 3084093"/>
              <a:gd name="connsiteX3" fmla="*/ 0 w 4435642"/>
              <a:gd name="connsiteY3" fmla="*/ 3084093 h 30840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5642" h="3084093">
                <a:moveTo>
                  <a:pt x="0" y="0"/>
                </a:moveTo>
                <a:lnTo>
                  <a:pt x="4435642" y="0"/>
                </a:lnTo>
                <a:lnTo>
                  <a:pt x="4435642" y="3084093"/>
                </a:lnTo>
                <a:lnTo>
                  <a:pt x="0" y="3084093"/>
                </a:lnTo>
                <a:close/>
              </a:path>
            </a:pathLst>
          </a:custGeom>
        </p:spPr>
      </p:pic>
      <p:pic>
        <p:nvPicPr>
          <p:cNvPr id="2097155" name="图片 5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048250" y="635"/>
            <a:ext cx="36830" cy="6877050"/>
          </a:xfrm>
          <a:prstGeom prst="rect">
            <a:avLst/>
          </a:prstGeom>
        </p:spPr>
      </p:pic>
      <p:pic>
        <p:nvPicPr>
          <p:cNvPr id="2097157" name="图片 14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3"/>
          <a:srcRect l="30395" t="23896" r="31909" b="25259"/>
          <a:stretch>
            <a:fillRect/>
          </a:stretch>
        </p:blipFill>
        <p:spPr>
          <a:xfrm>
            <a:off x="0" y="0"/>
            <a:ext cx="5053965" cy="6858000"/>
          </a:xfrm>
          <a:prstGeom prst="rect">
            <a:avLst/>
          </a:prstGeom>
        </p:spPr>
      </p:pic>
      <p:pic>
        <p:nvPicPr>
          <p:cNvPr id="2097159" name="图片 14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745730" y="1270"/>
            <a:ext cx="36830" cy="6877050"/>
          </a:xfrm>
          <a:prstGeom prst="rect">
            <a:avLst/>
          </a:prstGeom>
        </p:spPr>
      </p:pic>
      <p:sp>
        <p:nvSpPr>
          <p:cNvPr id="1048656" name="矩形 69"/>
          <p:cNvSpPr/>
          <p:nvPr>
            <p:custDataLst>
              <p:tags r:id="rId19"/>
            </p:custDataLst>
          </p:nvPr>
        </p:nvSpPr>
        <p:spPr>
          <a:xfrm>
            <a:off x="635" y="6120765"/>
            <a:ext cx="9979025" cy="746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29" name="直接连接符 71"/>
          <p:cNvCxnSpPr/>
          <p:nvPr>
            <p:custDataLst>
              <p:tags r:id="rId20"/>
            </p:custDataLst>
          </p:nvPr>
        </p:nvCxnSpPr>
        <p:spPr>
          <a:xfrm>
            <a:off x="0" y="6129655"/>
            <a:ext cx="1000379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1" name="直接连接符 72"/>
          <p:cNvCxnSpPr/>
          <p:nvPr>
            <p:custDataLst>
              <p:tags r:id="rId21"/>
            </p:custDataLst>
          </p:nvPr>
        </p:nvCxnSpPr>
        <p:spPr>
          <a:xfrm flipH="1">
            <a:off x="9987280" y="6127750"/>
            <a:ext cx="0" cy="73533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097161" name="图片 32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15"/>
          <a:srcRect t="35067"/>
          <a:stretch>
            <a:fillRect/>
          </a:stretch>
        </p:blipFill>
        <p:spPr>
          <a:xfrm rot="5400000">
            <a:off x="9940925" y="1543685"/>
            <a:ext cx="36830" cy="4465320"/>
          </a:xfrm>
          <a:custGeom>
            <a:gdLst>
              <a:gd name="connsiteX0" fmla="*/ 0 w 36579"/>
              <a:gd name="connsiteY0" fmla="*/ 4465351 h 4465351"/>
              <a:gd name="connsiteX1" fmla="*/ 0 w 36579"/>
              <a:gd name="connsiteY1" fmla="*/ 0 h 4465351"/>
              <a:gd name="connsiteX2" fmla="*/ 36579 w 36579"/>
              <a:gd name="connsiteY2" fmla="*/ 0 h 4465351"/>
              <a:gd name="connsiteX3" fmla="*/ 36579 w 36579"/>
              <a:gd name="connsiteY3" fmla="*/ 4465351 h 44653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9" h="4465351">
                <a:moveTo>
                  <a:pt x="0" y="4465351"/>
                </a:moveTo>
                <a:lnTo>
                  <a:pt x="0" y="0"/>
                </a:lnTo>
                <a:lnTo>
                  <a:pt x="36579" y="0"/>
                </a:lnTo>
                <a:lnTo>
                  <a:pt x="36579" y="4465351"/>
                </a:lnTo>
                <a:close/>
              </a:path>
            </a:pathLst>
          </a:custGeom>
        </p:spPr>
      </p:pic>
      <p:sp>
        <p:nvSpPr>
          <p:cNvPr id="1048658" name="矩形 142"/>
          <p:cNvSpPr/>
          <p:nvPr>
            <p:custDataLst>
              <p:tags r:id="rId23"/>
            </p:custDataLst>
          </p:nvPr>
        </p:nvSpPr>
        <p:spPr>
          <a:xfrm>
            <a:off x="415925" y="431165"/>
            <a:ext cx="11321415" cy="6075680"/>
          </a:xfrm>
          <a:prstGeom prst="rect">
            <a:avLst/>
          </a:prstGeom>
          <a:solidFill>
            <a:schemeClr val="bg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1048660" name="矩形 13"/>
          <p:cNvSpPr/>
          <p:nvPr>
            <p:custDataLst>
              <p:tags r:id="rId24"/>
            </p:custDataLst>
          </p:nvPr>
        </p:nvSpPr>
        <p:spPr>
          <a:xfrm>
            <a:off x="5069205" y="-8890"/>
            <a:ext cx="2705100" cy="2584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 fontScale="7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矩形 12"/>
          <p:cNvSpPr/>
          <p:nvPr>
            <p:custDataLst>
              <p:tags r:id="rId25"/>
            </p:custDataLst>
          </p:nvPr>
        </p:nvSpPr>
        <p:spPr>
          <a:xfrm>
            <a:off x="396875" y="292735"/>
            <a:ext cx="9217025" cy="744855"/>
          </a:xfrm>
          <a:prstGeom prst="rect">
            <a:avLst/>
          </a:prstGeom>
          <a:solidFill>
            <a:schemeClr val="tx1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1048664" name="矩形 7"/>
          <p:cNvSpPr/>
          <p:nvPr>
            <p:custDataLst>
              <p:tags r:id="rId26"/>
            </p:custDataLst>
          </p:nvPr>
        </p:nvSpPr>
        <p:spPr>
          <a:xfrm>
            <a:off x="396875" y="168275"/>
            <a:ext cx="9100185" cy="744855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B0B0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1048666" name="任意多边形: 形状 156"/>
          <p:cNvSpPr/>
          <p:nvPr>
            <p:custDataLst>
              <p:tags r:id="rId27"/>
            </p:custDataLst>
          </p:nvPr>
        </p:nvSpPr>
        <p:spPr>
          <a:xfrm>
            <a:off x="9095740" y="384810"/>
            <a:ext cx="791210" cy="794385"/>
          </a:xfrm>
          <a:custGeom>
            <a:gdLst>
              <a:gd name="connsiteX0" fmla="*/ 1731811 w 1731810"/>
              <a:gd name="connsiteY0" fmla="*/ 869447 h 1738893"/>
              <a:gd name="connsiteX1" fmla="*/ 865905 w 1731810"/>
              <a:gd name="connsiteY1" fmla="*/ 1738894 h 1738893"/>
              <a:gd name="connsiteX2" fmla="*/ 0 w 1731810"/>
              <a:gd name="connsiteY2" fmla="*/ 869447 h 1738893"/>
              <a:gd name="connsiteX3" fmla="*/ 865905 w 1731810"/>
              <a:gd name="connsiteY3" fmla="*/ 0 h 1738893"/>
              <a:gd name="connsiteX4" fmla="*/ 1731811 w 1731810"/>
              <a:gd name="connsiteY4" fmla="*/ 869447 h 173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1810" h="1738893">
                <a:moveTo>
                  <a:pt x="1731811" y="869447"/>
                </a:moveTo>
                <a:cubicBezTo>
                  <a:pt x="1731811" y="1349629"/>
                  <a:pt x="1344132" y="1738894"/>
                  <a:pt x="865905" y="1738894"/>
                </a:cubicBezTo>
                <a:cubicBezTo>
                  <a:pt x="387679" y="1738894"/>
                  <a:pt x="0" y="1349629"/>
                  <a:pt x="0" y="869447"/>
                </a:cubicBezTo>
                <a:cubicBezTo>
                  <a:pt x="0" y="389265"/>
                  <a:pt x="387679" y="0"/>
                  <a:pt x="865905" y="0"/>
                </a:cubicBezTo>
                <a:cubicBezTo>
                  <a:pt x="1344132" y="0"/>
                  <a:pt x="1731811" y="389265"/>
                  <a:pt x="1731811" y="869447"/>
                </a:cubicBezTo>
                <a:close/>
              </a:path>
            </a:pathLst>
          </a:custGeom>
          <a:solidFill>
            <a:schemeClr val="accent4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1048668" name="任意多边形: 形状 158"/>
          <p:cNvSpPr/>
          <p:nvPr>
            <p:custDataLst>
              <p:tags r:id="rId28"/>
            </p:custDataLst>
          </p:nvPr>
        </p:nvSpPr>
        <p:spPr>
          <a:xfrm>
            <a:off x="9571990" y="601345"/>
            <a:ext cx="201930" cy="199390"/>
          </a:xfrm>
          <a:custGeom>
            <a:gdLst>
              <a:gd name="connsiteX0" fmla="*/ 113052 w 442150"/>
              <a:gd name="connsiteY0" fmla="*/ 3728 h 435795"/>
              <a:gd name="connsiteX1" fmla="*/ 213986 w 442150"/>
              <a:gd name="connsiteY1" fmla="*/ 23206 h 435795"/>
              <a:gd name="connsiteX2" fmla="*/ 260026 w 442150"/>
              <a:gd name="connsiteY2" fmla="*/ 86954 h 435795"/>
              <a:gd name="connsiteX3" fmla="*/ 267109 w 442150"/>
              <a:gd name="connsiteY3" fmla="*/ 129452 h 435795"/>
              <a:gd name="connsiteX4" fmla="*/ 309608 w 442150"/>
              <a:gd name="connsiteY4" fmla="*/ 120599 h 435795"/>
              <a:gd name="connsiteX5" fmla="*/ 385751 w 442150"/>
              <a:gd name="connsiteY5" fmla="*/ 141848 h 435795"/>
              <a:gd name="connsiteX6" fmla="*/ 440644 w 442150"/>
              <a:gd name="connsiteY6" fmla="*/ 228615 h 435795"/>
              <a:gd name="connsiteX7" fmla="*/ 415854 w 442150"/>
              <a:gd name="connsiteY7" fmla="*/ 333091 h 435795"/>
              <a:gd name="connsiteX8" fmla="*/ 313149 w 442150"/>
              <a:gd name="connsiteY8" fmla="*/ 402151 h 435795"/>
              <a:gd name="connsiteX9" fmla="*/ 155551 w 442150"/>
              <a:gd name="connsiteY9" fmla="*/ 426941 h 435795"/>
              <a:gd name="connsiteX10" fmla="*/ 84720 w 442150"/>
              <a:gd name="connsiteY10" fmla="*/ 435795 h 435795"/>
              <a:gd name="connsiteX11" fmla="*/ 65242 w 442150"/>
              <a:gd name="connsiteY11" fmla="*/ 430483 h 435795"/>
              <a:gd name="connsiteX12" fmla="*/ 54617 w 442150"/>
              <a:gd name="connsiteY12" fmla="*/ 414546 h 435795"/>
              <a:gd name="connsiteX13" fmla="*/ 36909 w 442150"/>
              <a:gd name="connsiteY13" fmla="*/ 345486 h 435795"/>
              <a:gd name="connsiteX14" fmla="*/ 1494 w 442150"/>
              <a:gd name="connsiteY14" fmla="*/ 187888 h 435795"/>
              <a:gd name="connsiteX15" fmla="*/ 28056 w 442150"/>
              <a:gd name="connsiteY15" fmla="*/ 65705 h 435795"/>
              <a:gd name="connsiteX16" fmla="*/ 113052 w 442150"/>
              <a:gd name="connsiteY16" fmla="*/ 3728 h 43579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2150" h="435795">
                <a:moveTo>
                  <a:pt x="113052" y="3728"/>
                </a:moveTo>
                <a:cubicBezTo>
                  <a:pt x="148468" y="-5126"/>
                  <a:pt x="183883" y="1957"/>
                  <a:pt x="213986" y="23206"/>
                </a:cubicBezTo>
                <a:cubicBezTo>
                  <a:pt x="237006" y="39143"/>
                  <a:pt x="252943" y="60393"/>
                  <a:pt x="260026" y="86954"/>
                </a:cubicBezTo>
                <a:cubicBezTo>
                  <a:pt x="263568" y="101120"/>
                  <a:pt x="267109" y="115286"/>
                  <a:pt x="267109" y="129452"/>
                </a:cubicBezTo>
                <a:cubicBezTo>
                  <a:pt x="281275" y="124140"/>
                  <a:pt x="295441" y="120599"/>
                  <a:pt x="309608" y="120599"/>
                </a:cubicBezTo>
                <a:cubicBezTo>
                  <a:pt x="337940" y="118828"/>
                  <a:pt x="362731" y="125911"/>
                  <a:pt x="385751" y="141848"/>
                </a:cubicBezTo>
                <a:cubicBezTo>
                  <a:pt x="415854" y="163097"/>
                  <a:pt x="435332" y="193200"/>
                  <a:pt x="440644" y="228615"/>
                </a:cubicBezTo>
                <a:cubicBezTo>
                  <a:pt x="445957" y="264031"/>
                  <a:pt x="437103" y="301217"/>
                  <a:pt x="415854" y="333091"/>
                </a:cubicBezTo>
                <a:cubicBezTo>
                  <a:pt x="392834" y="366735"/>
                  <a:pt x="360960" y="387985"/>
                  <a:pt x="313149" y="402151"/>
                </a:cubicBezTo>
                <a:cubicBezTo>
                  <a:pt x="270651" y="414546"/>
                  <a:pt x="217528" y="421629"/>
                  <a:pt x="155551" y="426941"/>
                </a:cubicBezTo>
                <a:cubicBezTo>
                  <a:pt x="134302" y="428712"/>
                  <a:pt x="111282" y="432254"/>
                  <a:pt x="84720" y="435795"/>
                </a:cubicBezTo>
                <a:cubicBezTo>
                  <a:pt x="77637" y="435795"/>
                  <a:pt x="70554" y="435795"/>
                  <a:pt x="65242" y="430483"/>
                </a:cubicBezTo>
                <a:cubicBezTo>
                  <a:pt x="59929" y="426941"/>
                  <a:pt x="56388" y="421629"/>
                  <a:pt x="54617" y="414546"/>
                </a:cubicBezTo>
                <a:cubicBezTo>
                  <a:pt x="47534" y="389755"/>
                  <a:pt x="42222" y="366735"/>
                  <a:pt x="36909" y="345486"/>
                </a:cubicBezTo>
                <a:cubicBezTo>
                  <a:pt x="20973" y="285280"/>
                  <a:pt x="6806" y="232157"/>
                  <a:pt x="1494" y="187888"/>
                </a:cubicBezTo>
                <a:cubicBezTo>
                  <a:pt x="-3818" y="138306"/>
                  <a:pt x="5036" y="99349"/>
                  <a:pt x="28056" y="65705"/>
                </a:cubicBezTo>
                <a:cubicBezTo>
                  <a:pt x="47534" y="33831"/>
                  <a:pt x="77637" y="12582"/>
                  <a:pt x="113052" y="3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1048670" name="任意多边形: 形状 159"/>
          <p:cNvSpPr/>
          <p:nvPr>
            <p:custDataLst>
              <p:tags r:id="rId29"/>
            </p:custDataLst>
          </p:nvPr>
        </p:nvSpPr>
        <p:spPr>
          <a:xfrm>
            <a:off x="9281160" y="541020"/>
            <a:ext cx="213995" cy="192405"/>
          </a:xfrm>
          <a:custGeom>
            <a:gdLst>
              <a:gd name="connsiteX0" fmla="*/ 433838 w 468023"/>
              <a:gd name="connsiteY0" fmla="*/ 40728 h 421442"/>
              <a:gd name="connsiteX1" fmla="*/ 339987 w 468023"/>
              <a:gd name="connsiteY1" fmla="*/ 0 h 421442"/>
              <a:gd name="connsiteX2" fmla="*/ 265615 w 468023"/>
              <a:gd name="connsiteY2" fmla="*/ 26562 h 421442"/>
              <a:gd name="connsiteX3" fmla="*/ 235512 w 468023"/>
              <a:gd name="connsiteY3" fmla="*/ 58435 h 421442"/>
              <a:gd name="connsiteX4" fmla="*/ 205409 w 468023"/>
              <a:gd name="connsiteY4" fmla="*/ 26562 h 421442"/>
              <a:gd name="connsiteX5" fmla="*/ 131037 w 468023"/>
              <a:gd name="connsiteY5" fmla="*/ 1771 h 421442"/>
              <a:gd name="connsiteX6" fmla="*/ 37186 w 468023"/>
              <a:gd name="connsiteY6" fmla="*/ 42498 h 421442"/>
              <a:gd name="connsiteX7" fmla="*/ 0 w 468023"/>
              <a:gd name="connsiteY7" fmla="*/ 143432 h 421442"/>
              <a:gd name="connsiteX8" fmla="*/ 46040 w 468023"/>
              <a:gd name="connsiteY8" fmla="*/ 258532 h 421442"/>
              <a:gd name="connsiteX9" fmla="*/ 162911 w 468023"/>
              <a:gd name="connsiteY9" fmla="*/ 368320 h 421442"/>
              <a:gd name="connsiteX10" fmla="*/ 216034 w 468023"/>
              <a:gd name="connsiteY10" fmla="*/ 414360 h 421442"/>
              <a:gd name="connsiteX11" fmla="*/ 233741 w 468023"/>
              <a:gd name="connsiteY11" fmla="*/ 421443 h 421442"/>
              <a:gd name="connsiteX12" fmla="*/ 251449 w 468023"/>
              <a:gd name="connsiteY12" fmla="*/ 414360 h 421442"/>
              <a:gd name="connsiteX13" fmla="*/ 304572 w 468023"/>
              <a:gd name="connsiteY13" fmla="*/ 368320 h 421442"/>
              <a:gd name="connsiteX14" fmla="*/ 421443 w 468023"/>
              <a:gd name="connsiteY14" fmla="*/ 256761 h 421442"/>
              <a:gd name="connsiteX15" fmla="*/ 467483 w 468023"/>
              <a:gd name="connsiteY15" fmla="*/ 141661 h 421442"/>
              <a:gd name="connsiteX16" fmla="*/ 433838 w 468023"/>
              <a:gd name="connsiteY16" fmla="*/ 40728 h 4214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8023" h="421442">
                <a:moveTo>
                  <a:pt x="433838" y="40728"/>
                </a:moveTo>
                <a:cubicBezTo>
                  <a:pt x="409047" y="14166"/>
                  <a:pt x="375403" y="0"/>
                  <a:pt x="339987" y="0"/>
                </a:cubicBezTo>
                <a:cubicBezTo>
                  <a:pt x="313426" y="0"/>
                  <a:pt x="288635" y="8854"/>
                  <a:pt x="265615" y="26562"/>
                </a:cubicBezTo>
                <a:cubicBezTo>
                  <a:pt x="254990" y="35415"/>
                  <a:pt x="244366" y="46040"/>
                  <a:pt x="235512" y="58435"/>
                </a:cubicBezTo>
                <a:cubicBezTo>
                  <a:pt x="226658" y="46040"/>
                  <a:pt x="216034" y="35415"/>
                  <a:pt x="205409" y="26562"/>
                </a:cubicBezTo>
                <a:cubicBezTo>
                  <a:pt x="184160" y="8854"/>
                  <a:pt x="159369" y="1771"/>
                  <a:pt x="131037" y="1771"/>
                </a:cubicBezTo>
                <a:cubicBezTo>
                  <a:pt x="93851" y="1771"/>
                  <a:pt x="61977" y="15937"/>
                  <a:pt x="37186" y="42498"/>
                </a:cubicBezTo>
                <a:cubicBezTo>
                  <a:pt x="12395" y="69060"/>
                  <a:pt x="0" y="104475"/>
                  <a:pt x="0" y="143432"/>
                </a:cubicBezTo>
                <a:cubicBezTo>
                  <a:pt x="0" y="184160"/>
                  <a:pt x="14166" y="219575"/>
                  <a:pt x="46040" y="258532"/>
                </a:cubicBezTo>
                <a:cubicBezTo>
                  <a:pt x="74372" y="293947"/>
                  <a:pt x="115100" y="327592"/>
                  <a:pt x="162911" y="368320"/>
                </a:cubicBezTo>
                <a:cubicBezTo>
                  <a:pt x="178848" y="382486"/>
                  <a:pt x="196555" y="398423"/>
                  <a:pt x="216034" y="414360"/>
                </a:cubicBezTo>
                <a:cubicBezTo>
                  <a:pt x="221346" y="417901"/>
                  <a:pt x="226658" y="421443"/>
                  <a:pt x="233741" y="421443"/>
                </a:cubicBezTo>
                <a:cubicBezTo>
                  <a:pt x="240824" y="421443"/>
                  <a:pt x="246137" y="419672"/>
                  <a:pt x="251449" y="414360"/>
                </a:cubicBezTo>
                <a:cubicBezTo>
                  <a:pt x="270927" y="396652"/>
                  <a:pt x="288635" y="382486"/>
                  <a:pt x="304572" y="368320"/>
                </a:cubicBezTo>
                <a:cubicBezTo>
                  <a:pt x="352383" y="327592"/>
                  <a:pt x="393110" y="292177"/>
                  <a:pt x="421443" y="256761"/>
                </a:cubicBezTo>
                <a:cubicBezTo>
                  <a:pt x="453316" y="217804"/>
                  <a:pt x="467483" y="180618"/>
                  <a:pt x="467483" y="141661"/>
                </a:cubicBezTo>
                <a:cubicBezTo>
                  <a:pt x="471024" y="102705"/>
                  <a:pt x="456858" y="65518"/>
                  <a:pt x="433838" y="40728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4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1048672" name="任意多边形: 形状 161"/>
          <p:cNvSpPr/>
          <p:nvPr>
            <p:custDataLst>
              <p:tags r:id="rId30"/>
            </p:custDataLst>
          </p:nvPr>
        </p:nvSpPr>
        <p:spPr>
          <a:xfrm>
            <a:off x="9268460" y="762635"/>
            <a:ext cx="409575" cy="273050"/>
          </a:xfrm>
          <a:custGeom>
            <a:gdLst>
              <a:gd name="connsiteX0" fmla="*/ 22020 w 896779"/>
              <a:gd name="connsiteY0" fmla="*/ 0 h 598535"/>
              <a:gd name="connsiteX1" fmla="*/ 454087 w 896779"/>
              <a:gd name="connsiteY1" fmla="*/ 598519 h 598535"/>
              <a:gd name="connsiteX2" fmla="*/ 896779 w 896779"/>
              <a:gd name="connsiteY2" fmla="*/ 269157 h 598535"/>
              <a:gd name="connsiteX3" fmla="*/ 22020 w 896779"/>
              <a:gd name="connsiteY3" fmla="*/ 0 h 5985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779" h="598535">
                <a:moveTo>
                  <a:pt x="22020" y="0"/>
                </a:moveTo>
                <a:cubicBezTo>
                  <a:pt x="-71831" y="293947"/>
                  <a:pt x="145974" y="594978"/>
                  <a:pt x="454087" y="598519"/>
                </a:cubicBezTo>
                <a:cubicBezTo>
                  <a:pt x="663038" y="600290"/>
                  <a:pt x="840115" y="460399"/>
                  <a:pt x="896779" y="269157"/>
                </a:cubicBezTo>
                <a:lnTo>
                  <a:pt x="22020" y="0"/>
                </a:lnTo>
                <a:close/>
              </a:path>
            </a:pathLst>
          </a:custGeom>
          <a:solidFill>
            <a:srgbClr val="FFFFFF"/>
          </a:solidFill>
          <a:ln w="17689" cap="flat">
            <a:noFill/>
            <a:prstDash val="solid"/>
            <a:miter/>
          </a:ln>
        </p:spPr>
        <p:txBody>
          <a:bodyPr rtlCol="0" anchor="ctr">
            <a:normAutofit fontScale="7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1048674" name="任意多边形: 形状 162"/>
          <p:cNvSpPr/>
          <p:nvPr>
            <p:custDataLst>
              <p:tags r:id="rId31"/>
            </p:custDataLst>
          </p:nvPr>
        </p:nvSpPr>
        <p:spPr>
          <a:xfrm>
            <a:off x="9260840" y="754380"/>
            <a:ext cx="425450" cy="289560"/>
          </a:xfrm>
          <a:custGeom>
            <a:gdLst>
              <a:gd name="connsiteX0" fmla="*/ 475947 w 931373"/>
              <a:gd name="connsiteY0" fmla="*/ 634274 h 634273"/>
              <a:gd name="connsiteX1" fmla="*/ 472405 w 931373"/>
              <a:gd name="connsiteY1" fmla="*/ 634274 h 634273"/>
              <a:gd name="connsiteX2" fmla="*/ 91690 w 931373"/>
              <a:gd name="connsiteY2" fmla="*/ 437719 h 634273"/>
              <a:gd name="connsiteX3" fmla="*/ 22630 w 931373"/>
              <a:gd name="connsiteY3" fmla="*/ 12735 h 634273"/>
              <a:gd name="connsiteX4" fmla="*/ 43879 w 931373"/>
              <a:gd name="connsiteY4" fmla="*/ 339 h 634273"/>
              <a:gd name="connsiteX5" fmla="*/ 918639 w 931373"/>
              <a:gd name="connsiteY5" fmla="*/ 269496 h 634273"/>
              <a:gd name="connsiteX6" fmla="*/ 931034 w 931373"/>
              <a:gd name="connsiteY6" fmla="*/ 290745 h 634273"/>
              <a:gd name="connsiteX7" fmla="*/ 475947 w 931373"/>
              <a:gd name="connsiteY7" fmla="*/ 634274 h 634273"/>
              <a:gd name="connsiteX8" fmla="*/ 50963 w 931373"/>
              <a:gd name="connsiteY8" fmla="*/ 39296 h 634273"/>
              <a:gd name="connsiteX9" fmla="*/ 120022 w 931373"/>
              <a:gd name="connsiteY9" fmla="*/ 416470 h 634273"/>
              <a:gd name="connsiteX10" fmla="*/ 472405 w 931373"/>
              <a:gd name="connsiteY10" fmla="*/ 597088 h 634273"/>
              <a:gd name="connsiteX11" fmla="*/ 475947 w 931373"/>
              <a:gd name="connsiteY11" fmla="*/ 597088 h 634273"/>
              <a:gd name="connsiteX12" fmla="*/ 892077 w 931373"/>
              <a:gd name="connsiteY12" fmla="*/ 297828 h 634273"/>
              <a:gd name="connsiteX13" fmla="*/ 50963 w 931373"/>
              <a:gd name="connsiteY13" fmla="*/ 39296 h 6342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1373" h="634273">
                <a:moveTo>
                  <a:pt x="475947" y="634274"/>
                </a:moveTo>
                <a:cubicBezTo>
                  <a:pt x="474176" y="634274"/>
                  <a:pt x="474176" y="634274"/>
                  <a:pt x="472405" y="634274"/>
                </a:cubicBezTo>
                <a:cubicBezTo>
                  <a:pt x="320119" y="632503"/>
                  <a:pt x="181999" y="561673"/>
                  <a:pt x="91690" y="437719"/>
                </a:cubicBezTo>
                <a:cubicBezTo>
                  <a:pt x="1381" y="313765"/>
                  <a:pt x="-23410" y="157938"/>
                  <a:pt x="22630" y="12735"/>
                </a:cubicBezTo>
                <a:cubicBezTo>
                  <a:pt x="26172" y="3881"/>
                  <a:pt x="35026" y="-1432"/>
                  <a:pt x="43879" y="339"/>
                </a:cubicBezTo>
                <a:lnTo>
                  <a:pt x="918639" y="269496"/>
                </a:lnTo>
                <a:cubicBezTo>
                  <a:pt x="927492" y="273037"/>
                  <a:pt x="932805" y="281891"/>
                  <a:pt x="931034" y="290745"/>
                </a:cubicBezTo>
                <a:cubicBezTo>
                  <a:pt x="872599" y="492613"/>
                  <a:pt x="684897" y="634274"/>
                  <a:pt x="475947" y="634274"/>
                </a:cubicBezTo>
                <a:close/>
                <a:moveTo>
                  <a:pt x="50963" y="39296"/>
                </a:moveTo>
                <a:cubicBezTo>
                  <a:pt x="15547" y="170333"/>
                  <a:pt x="40338" y="306682"/>
                  <a:pt x="120022" y="416470"/>
                </a:cubicBezTo>
                <a:cubicBezTo>
                  <a:pt x="203249" y="531569"/>
                  <a:pt x="330744" y="597088"/>
                  <a:pt x="472405" y="597088"/>
                </a:cubicBezTo>
                <a:cubicBezTo>
                  <a:pt x="474176" y="597088"/>
                  <a:pt x="474176" y="597088"/>
                  <a:pt x="475947" y="597088"/>
                </a:cubicBezTo>
                <a:cubicBezTo>
                  <a:pt x="663648" y="597088"/>
                  <a:pt x="831871" y="474905"/>
                  <a:pt x="892077" y="297828"/>
                </a:cubicBezTo>
                <a:lnTo>
                  <a:pt x="50963" y="39296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1048676" name="日期占位符 17"/>
          <p:cNvSpPr>
            <a:spLocks noGrp="1"/>
          </p:cNvSpPr>
          <p:nvPr>
            <p:ph type="dt" sz="half" idx="10"/>
            <p:custDataLst>
              <p:tags r:id="rId32"/>
            </p:custDataLst>
          </p:nvPr>
        </p:nvSpPr>
        <p:spPr>
          <a:xfrm>
            <a:off x="612000" y="617096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18"/>
          <p:cNvSpPr>
            <a:spLocks noGrp="1"/>
          </p:cNvSpPr>
          <p:nvPr>
            <p:ph type="ftr" sz="quarter" idx="11"/>
            <p:custDataLst>
              <p:tags r:id="rId33"/>
            </p:custDataLst>
          </p:nvPr>
        </p:nvSpPr>
        <p:spPr>
          <a:xfrm>
            <a:off x="4116000" y="617096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0" name="灯片编号占位符 19"/>
          <p:cNvSpPr>
            <a:spLocks noGrp="1"/>
          </p:cNvSpPr>
          <p:nvPr>
            <p:ph type="sldNum" sz="quarter" idx="12"/>
            <p:custDataLst>
              <p:tags r:id="rId34"/>
            </p:custDataLst>
          </p:nvPr>
        </p:nvSpPr>
        <p:spPr>
          <a:xfrm>
            <a:off x="8877600" y="617096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443748" y="123081"/>
            <a:ext cx="10515600" cy="8731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443748" y="1257975"/>
            <a:ext cx="10515600" cy="4918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6" name="KSO_TEMPLATE" hidden="1"/>
          <p:cNvSpPr/>
          <p:nvPr userDrawn="1">
            <p:custDataLst>
              <p:tags r:id="rId3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2372" r:id="rId2"/>
    <p:sldLayoutId id="2147492373" r:id="rId3"/>
    <p:sldLayoutId id="2147492374" r:id="rId4"/>
    <p:sldLayoutId id="2147492375" r:id="rId5"/>
    <p:sldLayoutId id="2147492376" r:id="rId6"/>
    <p:sldLayoutId id="2147492377" r:id="rId7"/>
    <p:sldLayoutId id="2147492378" r:id="rId8"/>
    <p:sldLayoutId id="2147492379" r:id="rId9"/>
    <p:sldLayoutId id="2147492380" r:id="rId10"/>
    <p:sldLayoutId id="214749238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bg1"/>
          </a:solidFill>
          <a:latin typeface="+mn-ea"/>
          <a:ea typeface="+mn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502.xml" /><Relationship Id="rId4" Type="http://schemas.openxmlformats.org/officeDocument/2006/relationships/tags" Target="../tags/tag503.xml" /><Relationship Id="rId5" Type="http://schemas.openxmlformats.org/officeDocument/2006/relationships/tags" Target="../tags/tag504.xml" /><Relationship Id="rId6" Type="http://schemas.openxmlformats.org/officeDocument/2006/relationships/tags" Target="../tags/tag50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513.xml" /><Relationship Id="rId11" Type="http://schemas.openxmlformats.org/officeDocument/2006/relationships/tags" Target="../tags/tag514.xml" /><Relationship Id="rId12" Type="http://schemas.openxmlformats.org/officeDocument/2006/relationships/tags" Target="../tags/tag515.xml" /><Relationship Id="rId13" Type="http://schemas.openxmlformats.org/officeDocument/2006/relationships/tags" Target="../tags/tag516.xml" /><Relationship Id="rId14" Type="http://schemas.openxmlformats.org/officeDocument/2006/relationships/tags" Target="../tags/tag517.xml" /><Relationship Id="rId15" Type="http://schemas.openxmlformats.org/officeDocument/2006/relationships/tags" Target="../tags/tag518.xml" /><Relationship Id="rId16" Type="http://schemas.openxmlformats.org/officeDocument/2006/relationships/tags" Target="../tags/tag519.xml" /><Relationship Id="rId17" Type="http://schemas.openxmlformats.org/officeDocument/2006/relationships/tags" Target="../tags/tag520.xml" /><Relationship Id="rId18" Type="http://schemas.openxmlformats.org/officeDocument/2006/relationships/tags" Target="../tags/tag521.xml" /><Relationship Id="rId19" Type="http://schemas.openxmlformats.org/officeDocument/2006/relationships/tags" Target="../tags/tag52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523.xml" /><Relationship Id="rId21" Type="http://schemas.openxmlformats.org/officeDocument/2006/relationships/tags" Target="../tags/tag524.xml" /><Relationship Id="rId22" Type="http://schemas.openxmlformats.org/officeDocument/2006/relationships/tags" Target="../tags/tag525.xml" /><Relationship Id="rId23" Type="http://schemas.openxmlformats.org/officeDocument/2006/relationships/tags" Target="../tags/tag526.xml" /><Relationship Id="rId24" Type="http://schemas.openxmlformats.org/officeDocument/2006/relationships/tags" Target="../tags/tag527.xml" /><Relationship Id="rId25" Type="http://schemas.openxmlformats.org/officeDocument/2006/relationships/tags" Target="../tags/tag528.xml" /><Relationship Id="rId26" Type="http://schemas.openxmlformats.org/officeDocument/2006/relationships/tags" Target="../tags/tag529.xml" /><Relationship Id="rId27" Type="http://schemas.openxmlformats.org/officeDocument/2006/relationships/tags" Target="../tags/tag530.xml" /><Relationship Id="rId28" Type="http://schemas.openxmlformats.org/officeDocument/2006/relationships/tags" Target="../tags/tag531.xml" /><Relationship Id="rId29" Type="http://schemas.openxmlformats.org/officeDocument/2006/relationships/tags" Target="../tags/tag532.xml" /><Relationship Id="rId3" Type="http://schemas.openxmlformats.org/officeDocument/2006/relationships/tags" Target="../tags/tag506.xml" /><Relationship Id="rId4" Type="http://schemas.openxmlformats.org/officeDocument/2006/relationships/tags" Target="../tags/tag507.xml" /><Relationship Id="rId5" Type="http://schemas.openxmlformats.org/officeDocument/2006/relationships/tags" Target="../tags/tag508.xml" /><Relationship Id="rId6" Type="http://schemas.openxmlformats.org/officeDocument/2006/relationships/tags" Target="../tags/tag509.xml" /><Relationship Id="rId7" Type="http://schemas.openxmlformats.org/officeDocument/2006/relationships/tags" Target="../tags/tag510.xml" /><Relationship Id="rId8" Type="http://schemas.openxmlformats.org/officeDocument/2006/relationships/tags" Target="../tags/tag511.xml" /><Relationship Id="rId9" Type="http://schemas.openxmlformats.org/officeDocument/2006/relationships/tags" Target="../tags/tag5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533.xml" /><Relationship Id="rId3" Type="http://schemas.openxmlformats.org/officeDocument/2006/relationships/tags" Target="../tags/tag534.xml" /><Relationship Id="rId4" Type="http://schemas.openxmlformats.org/officeDocument/2006/relationships/tags" Target="../tags/tag53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536.xml" /><Relationship Id="rId3" Type="http://schemas.openxmlformats.org/officeDocument/2006/relationships/tags" Target="../tags/tag537.xml" /><Relationship Id="rId4" Type="http://schemas.openxmlformats.org/officeDocument/2006/relationships/tags" Target="../tags/tag53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47.xml" /><Relationship Id="rId11" Type="http://schemas.openxmlformats.org/officeDocument/2006/relationships/tags" Target="../tags/tag548.xml" /><Relationship Id="rId12" Type="http://schemas.openxmlformats.org/officeDocument/2006/relationships/tags" Target="../tags/tag549.xml" /><Relationship Id="rId13" Type="http://schemas.openxmlformats.org/officeDocument/2006/relationships/tags" Target="../tags/tag550.xml" /><Relationship Id="rId14" Type="http://schemas.openxmlformats.org/officeDocument/2006/relationships/tags" Target="../tags/tag551.xml" /><Relationship Id="rId15" Type="http://schemas.openxmlformats.org/officeDocument/2006/relationships/tags" Target="../tags/tag552.xml" /><Relationship Id="rId16" Type="http://schemas.openxmlformats.org/officeDocument/2006/relationships/tags" Target="../tags/tag553.xml" /><Relationship Id="rId2" Type="http://schemas.openxmlformats.org/officeDocument/2006/relationships/tags" Target="../tags/tag539.xml" /><Relationship Id="rId3" Type="http://schemas.openxmlformats.org/officeDocument/2006/relationships/tags" Target="../tags/tag540.xml" /><Relationship Id="rId4" Type="http://schemas.openxmlformats.org/officeDocument/2006/relationships/tags" Target="../tags/tag541.xml" /><Relationship Id="rId5" Type="http://schemas.openxmlformats.org/officeDocument/2006/relationships/tags" Target="../tags/tag542.xml" /><Relationship Id="rId6" Type="http://schemas.openxmlformats.org/officeDocument/2006/relationships/tags" Target="../tags/tag543.xml" /><Relationship Id="rId7" Type="http://schemas.openxmlformats.org/officeDocument/2006/relationships/tags" Target="../tags/tag544.xml" /><Relationship Id="rId8" Type="http://schemas.openxmlformats.org/officeDocument/2006/relationships/tags" Target="../tags/tag545.xml" /><Relationship Id="rId9" Type="http://schemas.openxmlformats.org/officeDocument/2006/relationships/tags" Target="../tags/tag54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554.xml" /><Relationship Id="rId3" Type="http://schemas.openxmlformats.org/officeDocument/2006/relationships/tags" Target="../tags/tag555.xml" /><Relationship Id="rId4" Type="http://schemas.openxmlformats.org/officeDocument/2006/relationships/tags" Target="../tags/tag556.xml" /><Relationship Id="rId5" Type="http://schemas.openxmlformats.org/officeDocument/2006/relationships/tags" Target="../tags/tag557.xml" /><Relationship Id="rId6" Type="http://schemas.openxmlformats.org/officeDocument/2006/relationships/tags" Target="../tags/tag558.xml" /><Relationship Id="rId7" Type="http://schemas.openxmlformats.org/officeDocument/2006/relationships/tags" Target="../tags/tag559.xml" /><Relationship Id="rId8" Type="http://schemas.openxmlformats.org/officeDocument/2006/relationships/tags" Target="../tags/tag560.xml" /><Relationship Id="rId9" Type="http://schemas.openxmlformats.org/officeDocument/2006/relationships/tags" Target="../tags/tag56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562.xml" /><Relationship Id="rId3" Type="http://schemas.openxmlformats.org/officeDocument/2006/relationships/tags" Target="../tags/tag563.xml" /><Relationship Id="rId4" Type="http://schemas.openxmlformats.org/officeDocument/2006/relationships/tags" Target="../tags/tag564.xml" /><Relationship Id="rId5" Type="http://schemas.openxmlformats.org/officeDocument/2006/relationships/tags" Target="../tags/tag565.xml" /><Relationship Id="rId6" Type="http://schemas.openxmlformats.org/officeDocument/2006/relationships/tags" Target="../tags/tag566.xml" /><Relationship Id="rId7" Type="http://schemas.openxmlformats.org/officeDocument/2006/relationships/tags" Target="../tags/tag56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568.xml" /><Relationship Id="rId3" Type="http://schemas.openxmlformats.org/officeDocument/2006/relationships/tags" Target="../tags/tag569.xml" /><Relationship Id="rId4" Type="http://schemas.openxmlformats.org/officeDocument/2006/relationships/tags" Target="../tags/tag57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579.xml" /><Relationship Id="rId11" Type="http://schemas.openxmlformats.org/officeDocument/2006/relationships/tags" Target="../tags/tag580.xml" /><Relationship Id="rId12" Type="http://schemas.openxmlformats.org/officeDocument/2006/relationships/tags" Target="../tags/tag581.xml" /><Relationship Id="rId13" Type="http://schemas.openxmlformats.org/officeDocument/2006/relationships/tags" Target="../tags/tag582.xml" /><Relationship Id="rId14" Type="http://schemas.openxmlformats.org/officeDocument/2006/relationships/tags" Target="../tags/tag583.xml" /><Relationship Id="rId15" Type="http://schemas.openxmlformats.org/officeDocument/2006/relationships/tags" Target="../tags/tag584.xml" /><Relationship Id="rId16" Type="http://schemas.openxmlformats.org/officeDocument/2006/relationships/tags" Target="../tags/tag585.xml" /><Relationship Id="rId17" Type="http://schemas.openxmlformats.org/officeDocument/2006/relationships/tags" Target="../tags/tag586.xml" /><Relationship Id="rId18" Type="http://schemas.openxmlformats.org/officeDocument/2006/relationships/tags" Target="../tags/tag587.xml" /><Relationship Id="rId19" Type="http://schemas.openxmlformats.org/officeDocument/2006/relationships/tags" Target="../tags/tag588.xml" /><Relationship Id="rId2" Type="http://schemas.openxmlformats.org/officeDocument/2006/relationships/tags" Target="../tags/tag571.xml" /><Relationship Id="rId20" Type="http://schemas.openxmlformats.org/officeDocument/2006/relationships/tags" Target="../tags/tag589.xml" /><Relationship Id="rId21" Type="http://schemas.openxmlformats.org/officeDocument/2006/relationships/tags" Target="../tags/tag590.xml" /><Relationship Id="rId22" Type="http://schemas.openxmlformats.org/officeDocument/2006/relationships/tags" Target="../tags/tag591.xml" /><Relationship Id="rId23" Type="http://schemas.openxmlformats.org/officeDocument/2006/relationships/tags" Target="../tags/tag592.xml" /><Relationship Id="rId24" Type="http://schemas.openxmlformats.org/officeDocument/2006/relationships/tags" Target="../tags/tag593.xml" /><Relationship Id="rId25" Type="http://schemas.openxmlformats.org/officeDocument/2006/relationships/tags" Target="../tags/tag594.xml" /><Relationship Id="rId26" Type="http://schemas.openxmlformats.org/officeDocument/2006/relationships/tags" Target="../tags/tag595.xml" /><Relationship Id="rId27" Type="http://schemas.openxmlformats.org/officeDocument/2006/relationships/tags" Target="../tags/tag596.xml" /><Relationship Id="rId28" Type="http://schemas.openxmlformats.org/officeDocument/2006/relationships/tags" Target="../tags/tag597.xml" /><Relationship Id="rId29" Type="http://schemas.openxmlformats.org/officeDocument/2006/relationships/tags" Target="../tags/tag598.xml" /><Relationship Id="rId3" Type="http://schemas.openxmlformats.org/officeDocument/2006/relationships/tags" Target="../tags/tag572.xml" /><Relationship Id="rId30" Type="http://schemas.openxmlformats.org/officeDocument/2006/relationships/tags" Target="../tags/tag599.xml" /><Relationship Id="rId4" Type="http://schemas.openxmlformats.org/officeDocument/2006/relationships/tags" Target="../tags/tag573.xml" /><Relationship Id="rId5" Type="http://schemas.openxmlformats.org/officeDocument/2006/relationships/tags" Target="../tags/tag574.xml" /><Relationship Id="rId6" Type="http://schemas.openxmlformats.org/officeDocument/2006/relationships/tags" Target="../tags/tag575.xml" /><Relationship Id="rId7" Type="http://schemas.openxmlformats.org/officeDocument/2006/relationships/tags" Target="../tags/tag576.xml" /><Relationship Id="rId8" Type="http://schemas.openxmlformats.org/officeDocument/2006/relationships/tags" Target="../tags/tag577.xml" /><Relationship Id="rId9" Type="http://schemas.openxmlformats.org/officeDocument/2006/relationships/tags" Target="../tags/tag57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608.xml" /><Relationship Id="rId11" Type="http://schemas.openxmlformats.org/officeDocument/2006/relationships/tags" Target="../tags/tag609.xml" /><Relationship Id="rId12" Type="http://schemas.openxmlformats.org/officeDocument/2006/relationships/tags" Target="../tags/tag610.xml" /><Relationship Id="rId13" Type="http://schemas.openxmlformats.org/officeDocument/2006/relationships/tags" Target="../tags/tag611.xml" /><Relationship Id="rId14" Type="http://schemas.openxmlformats.org/officeDocument/2006/relationships/tags" Target="../tags/tag612.xml" /><Relationship Id="rId15" Type="http://schemas.openxmlformats.org/officeDocument/2006/relationships/tags" Target="../tags/tag613.xml" /><Relationship Id="rId16" Type="http://schemas.openxmlformats.org/officeDocument/2006/relationships/tags" Target="../tags/tag614.xml" /><Relationship Id="rId17" Type="http://schemas.openxmlformats.org/officeDocument/2006/relationships/tags" Target="../tags/tag615.xml" /><Relationship Id="rId2" Type="http://schemas.openxmlformats.org/officeDocument/2006/relationships/tags" Target="../tags/tag600.xml" /><Relationship Id="rId3" Type="http://schemas.openxmlformats.org/officeDocument/2006/relationships/tags" Target="../tags/tag601.xml" /><Relationship Id="rId4" Type="http://schemas.openxmlformats.org/officeDocument/2006/relationships/tags" Target="../tags/tag602.xml" /><Relationship Id="rId5" Type="http://schemas.openxmlformats.org/officeDocument/2006/relationships/tags" Target="../tags/tag603.xml" /><Relationship Id="rId6" Type="http://schemas.openxmlformats.org/officeDocument/2006/relationships/tags" Target="../tags/tag604.xml" /><Relationship Id="rId7" Type="http://schemas.openxmlformats.org/officeDocument/2006/relationships/tags" Target="../tags/tag605.xml" /><Relationship Id="rId8" Type="http://schemas.openxmlformats.org/officeDocument/2006/relationships/tags" Target="../tags/tag606.xml" /><Relationship Id="rId9" Type="http://schemas.openxmlformats.org/officeDocument/2006/relationships/tags" Target="../tags/tag60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624.xml" /><Relationship Id="rId11" Type="http://schemas.openxmlformats.org/officeDocument/2006/relationships/tags" Target="../tags/tag625.xml" /><Relationship Id="rId12" Type="http://schemas.openxmlformats.org/officeDocument/2006/relationships/tags" Target="../tags/tag626.xml" /><Relationship Id="rId13" Type="http://schemas.openxmlformats.org/officeDocument/2006/relationships/tags" Target="../tags/tag627.xml" /><Relationship Id="rId14" Type="http://schemas.openxmlformats.org/officeDocument/2006/relationships/tags" Target="../tags/tag628.xml" /><Relationship Id="rId15" Type="http://schemas.openxmlformats.org/officeDocument/2006/relationships/tags" Target="../tags/tag629.xml" /><Relationship Id="rId16" Type="http://schemas.openxmlformats.org/officeDocument/2006/relationships/tags" Target="../tags/tag630.xml" /><Relationship Id="rId17" Type="http://schemas.openxmlformats.org/officeDocument/2006/relationships/tags" Target="../tags/tag631.xml" /><Relationship Id="rId2" Type="http://schemas.openxmlformats.org/officeDocument/2006/relationships/tags" Target="../tags/tag616.xml" /><Relationship Id="rId3" Type="http://schemas.openxmlformats.org/officeDocument/2006/relationships/tags" Target="../tags/tag617.xml" /><Relationship Id="rId4" Type="http://schemas.openxmlformats.org/officeDocument/2006/relationships/tags" Target="../tags/tag618.xml" /><Relationship Id="rId5" Type="http://schemas.openxmlformats.org/officeDocument/2006/relationships/tags" Target="../tags/tag619.xml" /><Relationship Id="rId6" Type="http://schemas.openxmlformats.org/officeDocument/2006/relationships/tags" Target="../tags/tag620.xml" /><Relationship Id="rId7" Type="http://schemas.openxmlformats.org/officeDocument/2006/relationships/tags" Target="../tags/tag621.xml" /><Relationship Id="rId8" Type="http://schemas.openxmlformats.org/officeDocument/2006/relationships/tags" Target="../tags/tag622.xml" /><Relationship Id="rId9" Type="http://schemas.openxmlformats.org/officeDocument/2006/relationships/tags" Target="../tags/tag62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640.xml" /><Relationship Id="rId11" Type="http://schemas.openxmlformats.org/officeDocument/2006/relationships/tags" Target="../tags/tag641.xml" /><Relationship Id="rId12" Type="http://schemas.openxmlformats.org/officeDocument/2006/relationships/tags" Target="../tags/tag642.xml" /><Relationship Id="rId13" Type="http://schemas.openxmlformats.org/officeDocument/2006/relationships/tags" Target="../tags/tag643.xml" /><Relationship Id="rId2" Type="http://schemas.openxmlformats.org/officeDocument/2006/relationships/tags" Target="../tags/tag632.xml" /><Relationship Id="rId3" Type="http://schemas.openxmlformats.org/officeDocument/2006/relationships/tags" Target="../tags/tag633.xml" /><Relationship Id="rId4" Type="http://schemas.openxmlformats.org/officeDocument/2006/relationships/tags" Target="../tags/tag634.xml" /><Relationship Id="rId5" Type="http://schemas.openxmlformats.org/officeDocument/2006/relationships/tags" Target="../tags/tag635.xml" /><Relationship Id="rId6" Type="http://schemas.openxmlformats.org/officeDocument/2006/relationships/tags" Target="../tags/tag636.xml" /><Relationship Id="rId7" Type="http://schemas.openxmlformats.org/officeDocument/2006/relationships/tags" Target="../tags/tag637.xml" /><Relationship Id="rId8" Type="http://schemas.openxmlformats.org/officeDocument/2006/relationships/tags" Target="../tags/tag638.xml" /><Relationship Id="rId9" Type="http://schemas.openxmlformats.org/officeDocument/2006/relationships/tags" Target="../tags/tag63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644.xml" /><Relationship Id="rId3" Type="http://schemas.openxmlformats.org/officeDocument/2006/relationships/tags" Target="../tags/tag645.xml" /><Relationship Id="rId4" Type="http://schemas.openxmlformats.org/officeDocument/2006/relationships/tags" Target="../tags/tag64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655.xml" /><Relationship Id="rId11" Type="http://schemas.openxmlformats.org/officeDocument/2006/relationships/tags" Target="../tags/tag656.xml" /><Relationship Id="rId12" Type="http://schemas.openxmlformats.org/officeDocument/2006/relationships/tags" Target="../tags/tag657.xml" /><Relationship Id="rId13" Type="http://schemas.openxmlformats.org/officeDocument/2006/relationships/tags" Target="../tags/tag658.xml" /><Relationship Id="rId2" Type="http://schemas.openxmlformats.org/officeDocument/2006/relationships/tags" Target="../tags/tag647.xml" /><Relationship Id="rId3" Type="http://schemas.openxmlformats.org/officeDocument/2006/relationships/tags" Target="../tags/tag648.xml" /><Relationship Id="rId4" Type="http://schemas.openxmlformats.org/officeDocument/2006/relationships/tags" Target="../tags/tag649.xml" /><Relationship Id="rId5" Type="http://schemas.openxmlformats.org/officeDocument/2006/relationships/tags" Target="../tags/tag650.xml" /><Relationship Id="rId6" Type="http://schemas.openxmlformats.org/officeDocument/2006/relationships/tags" Target="../tags/tag651.xml" /><Relationship Id="rId7" Type="http://schemas.openxmlformats.org/officeDocument/2006/relationships/tags" Target="../tags/tag652.xml" /><Relationship Id="rId8" Type="http://schemas.openxmlformats.org/officeDocument/2006/relationships/tags" Target="../tags/tag653.xml" /><Relationship Id="rId9" Type="http://schemas.openxmlformats.org/officeDocument/2006/relationships/tags" Target="../tags/tag65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667.xml" /><Relationship Id="rId11" Type="http://schemas.openxmlformats.org/officeDocument/2006/relationships/tags" Target="../tags/tag668.xml" /><Relationship Id="rId12" Type="http://schemas.openxmlformats.org/officeDocument/2006/relationships/tags" Target="../tags/tag669.xml" /><Relationship Id="rId13" Type="http://schemas.openxmlformats.org/officeDocument/2006/relationships/tags" Target="../tags/tag670.xml" /><Relationship Id="rId2" Type="http://schemas.openxmlformats.org/officeDocument/2006/relationships/tags" Target="../tags/tag659.xml" /><Relationship Id="rId3" Type="http://schemas.openxmlformats.org/officeDocument/2006/relationships/tags" Target="../tags/tag660.xml" /><Relationship Id="rId4" Type="http://schemas.openxmlformats.org/officeDocument/2006/relationships/tags" Target="../tags/tag661.xml" /><Relationship Id="rId5" Type="http://schemas.openxmlformats.org/officeDocument/2006/relationships/tags" Target="../tags/tag662.xml" /><Relationship Id="rId6" Type="http://schemas.openxmlformats.org/officeDocument/2006/relationships/tags" Target="../tags/tag663.xml" /><Relationship Id="rId7" Type="http://schemas.openxmlformats.org/officeDocument/2006/relationships/tags" Target="../tags/tag664.xml" /><Relationship Id="rId8" Type="http://schemas.openxmlformats.org/officeDocument/2006/relationships/tags" Target="../tags/tag665.xml" /><Relationship Id="rId9" Type="http://schemas.openxmlformats.org/officeDocument/2006/relationships/tags" Target="../tags/tag66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02200302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title" idx="74"/>
            <p:custDataLst>
              <p:tags r:id="rId3"/>
            </p:custDataLst>
          </p:nvPr>
        </p:nvSpPr>
        <p:spPr/>
        <p:txBody>
          <a:bodyPr>
            <a:normAutofit fontScale="91613"/>
          </a:bodyPr>
          <a:lstStyle/>
          <a:p>
            <a:r>
              <a:rPr lang="zh-CN" altLang="en-US"/>
              <a:t>卡通风景动态课件PPT模板</a:t>
            </a:r>
            <a:endParaRPr lang="zh-CN" altLang="en-US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7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PPT,A CLICK TO UNLIMITED POSSIBILITIES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7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680" name="文本占位符 3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9682" name="标题 5"/>
          <p:cNvSpPr>
            <a:spLocks noGrp="1"/>
          </p:cNvSpPr>
          <p:nvPr>
            <p:ph type="title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9684" name="矩形 256"/>
          <p:cNvSpPr/>
          <p:nvPr>
            <p:custDataLst>
              <p:tags r:id="rId5"/>
            </p:custDataLst>
          </p:nvPr>
        </p:nvSpPr>
        <p:spPr>
          <a:xfrm>
            <a:off x="2267585" y="2495550"/>
            <a:ext cx="2748915" cy="99949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686" name="矩形 51"/>
          <p:cNvSpPr/>
          <p:nvPr>
            <p:custDataLst>
              <p:tags r:id="rId6"/>
            </p:custDataLst>
          </p:nvPr>
        </p:nvSpPr>
        <p:spPr>
          <a:xfrm>
            <a:off x="2115185" y="2428875"/>
            <a:ext cx="2815590" cy="96964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688" name="序号"/>
          <p:cNvSpPr txBox="1"/>
          <p:nvPr>
            <p:custDataLst>
              <p:tags r:id="rId7"/>
            </p:custDataLst>
          </p:nvPr>
        </p:nvSpPr>
        <p:spPr>
          <a:xfrm>
            <a:off x="2246630" y="2635250"/>
            <a:ext cx="543560" cy="570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b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rPr>
              <a:t>01.</a:t>
            </a:r>
            <a:endParaRPr lang="en-US" sz="4400" b="1">
              <a:solidFill>
                <a:schemeClr val="tx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690" name="标题"/>
          <p:cNvSpPr txBox="1"/>
          <p:nvPr>
            <p:custDataLst>
              <p:tags r:id="rId8"/>
            </p:custDataLst>
          </p:nvPr>
        </p:nvSpPr>
        <p:spPr>
          <a:xfrm>
            <a:off x="2842260" y="2638425"/>
            <a:ext cx="2087245" cy="5638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spc="300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rPr>
              <a:t>输入标题</a:t>
            </a:r>
            <a:endParaRPr lang="zh-CN" altLang="en-US" sz="1600" b="1" spc="300">
              <a:solidFill>
                <a:schemeClr val="tx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692" name="矩形 270"/>
          <p:cNvSpPr/>
          <p:nvPr>
            <p:custDataLst>
              <p:tags r:id="rId9"/>
            </p:custDataLst>
          </p:nvPr>
        </p:nvSpPr>
        <p:spPr>
          <a:xfrm>
            <a:off x="5448300" y="2501900"/>
            <a:ext cx="2748915" cy="999490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694" name="矩形 271"/>
          <p:cNvSpPr/>
          <p:nvPr>
            <p:custDataLst>
              <p:tags r:id="rId10"/>
            </p:custDataLst>
          </p:nvPr>
        </p:nvSpPr>
        <p:spPr>
          <a:xfrm>
            <a:off x="5295900" y="2435225"/>
            <a:ext cx="2815590" cy="96964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696" name="序号"/>
          <p:cNvSpPr txBox="1"/>
          <p:nvPr>
            <p:custDataLst>
              <p:tags r:id="rId11"/>
            </p:custDataLst>
          </p:nvPr>
        </p:nvSpPr>
        <p:spPr>
          <a:xfrm>
            <a:off x="5427345" y="2635250"/>
            <a:ext cx="543560" cy="570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b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rPr>
              <a:t>02.</a:t>
            </a:r>
            <a:endParaRPr lang="en-US" sz="4400" b="1">
              <a:solidFill>
                <a:schemeClr val="tx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698" name="标题"/>
          <p:cNvSpPr txBox="1"/>
          <p:nvPr>
            <p:custDataLst>
              <p:tags r:id="rId12"/>
            </p:custDataLst>
          </p:nvPr>
        </p:nvSpPr>
        <p:spPr>
          <a:xfrm>
            <a:off x="6022340" y="2638425"/>
            <a:ext cx="2087245" cy="5638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spc="300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rPr>
              <a:t>开场与背景介绍</a:t>
            </a:r>
            <a:endParaRPr lang="zh-CN" altLang="en-US" sz="1600" b="1" spc="300">
              <a:solidFill>
                <a:schemeClr val="tx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700" name="矩形 267"/>
          <p:cNvSpPr/>
          <p:nvPr>
            <p:custDataLst>
              <p:tags r:id="rId13"/>
            </p:custDataLst>
          </p:nvPr>
        </p:nvSpPr>
        <p:spPr>
          <a:xfrm>
            <a:off x="2265045" y="3978275"/>
            <a:ext cx="2748915" cy="999490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702" name="矩形 268"/>
          <p:cNvSpPr/>
          <p:nvPr>
            <p:custDataLst>
              <p:tags r:id="rId14"/>
            </p:custDataLst>
          </p:nvPr>
        </p:nvSpPr>
        <p:spPr>
          <a:xfrm>
            <a:off x="2112645" y="3911600"/>
            <a:ext cx="2815590" cy="96964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704" name="序号"/>
          <p:cNvSpPr txBox="1"/>
          <p:nvPr>
            <p:custDataLst>
              <p:tags r:id="rId15"/>
            </p:custDataLst>
          </p:nvPr>
        </p:nvSpPr>
        <p:spPr>
          <a:xfrm>
            <a:off x="2246630" y="4111625"/>
            <a:ext cx="543560" cy="570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b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rPr>
              <a:t>04.</a:t>
            </a:r>
            <a:endParaRPr lang="en-US" sz="4400" b="1">
              <a:solidFill>
                <a:schemeClr val="tx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706" name="标题"/>
          <p:cNvSpPr txBox="1"/>
          <p:nvPr>
            <p:custDataLst>
              <p:tags r:id="rId16"/>
            </p:custDataLst>
          </p:nvPr>
        </p:nvSpPr>
        <p:spPr>
          <a:xfrm>
            <a:off x="2842260" y="4114800"/>
            <a:ext cx="2087245" cy="5638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spc="300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rPr>
              <a:t>动画与音效</a:t>
            </a:r>
            <a:endParaRPr lang="zh-CN" altLang="en-US" sz="1600" b="1" spc="300">
              <a:solidFill>
                <a:schemeClr val="tx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708" name="矩形 273"/>
          <p:cNvSpPr/>
          <p:nvPr>
            <p:custDataLst>
              <p:tags r:id="rId17"/>
            </p:custDataLst>
          </p:nvPr>
        </p:nvSpPr>
        <p:spPr>
          <a:xfrm>
            <a:off x="5445760" y="3978275"/>
            <a:ext cx="2748915" cy="999490"/>
          </a:xfrm>
          <a:prstGeom prst="rect">
            <a:avLst/>
          </a:prstGeom>
          <a:solidFill>
            <a:schemeClr val="accent3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710" name="矩形 274"/>
          <p:cNvSpPr/>
          <p:nvPr>
            <p:custDataLst>
              <p:tags r:id="rId18"/>
            </p:custDataLst>
          </p:nvPr>
        </p:nvSpPr>
        <p:spPr>
          <a:xfrm>
            <a:off x="5293360" y="3911600"/>
            <a:ext cx="2815590" cy="96964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712" name="序号"/>
          <p:cNvSpPr txBox="1"/>
          <p:nvPr>
            <p:custDataLst>
              <p:tags r:id="rId19"/>
            </p:custDataLst>
          </p:nvPr>
        </p:nvSpPr>
        <p:spPr>
          <a:xfrm>
            <a:off x="5427345" y="4111625"/>
            <a:ext cx="543560" cy="570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b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rPr>
              <a:t>05.</a:t>
            </a:r>
            <a:endParaRPr lang="en-US" sz="4400" b="1">
              <a:solidFill>
                <a:schemeClr val="tx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714" name="标题"/>
          <p:cNvSpPr txBox="1"/>
          <p:nvPr>
            <p:custDataLst>
              <p:tags r:id="rId20"/>
            </p:custDataLst>
          </p:nvPr>
        </p:nvSpPr>
        <p:spPr>
          <a:xfrm>
            <a:off x="6022340" y="4114800"/>
            <a:ext cx="2087245" cy="5638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47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spc="300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rPr>
              <a:t>制作技巧与注意事项</a:t>
            </a:r>
            <a:endParaRPr lang="zh-CN" altLang="en-US" sz="4000" b="1" spc="300">
              <a:solidFill>
                <a:schemeClr val="tx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716" name="矩形 9"/>
          <p:cNvSpPr/>
          <p:nvPr>
            <p:custDataLst>
              <p:tags r:id="rId21"/>
            </p:custDataLst>
          </p:nvPr>
        </p:nvSpPr>
        <p:spPr>
          <a:xfrm>
            <a:off x="8629015" y="2495550"/>
            <a:ext cx="2748915" cy="99949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718" name="矩形 13"/>
          <p:cNvSpPr/>
          <p:nvPr>
            <p:custDataLst>
              <p:tags r:id="rId22"/>
            </p:custDataLst>
          </p:nvPr>
        </p:nvSpPr>
        <p:spPr>
          <a:xfrm>
            <a:off x="8476615" y="2428875"/>
            <a:ext cx="2815590" cy="96964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720" name="序号"/>
          <p:cNvSpPr txBox="1"/>
          <p:nvPr>
            <p:custDataLst>
              <p:tags r:id="rId23"/>
            </p:custDataLst>
          </p:nvPr>
        </p:nvSpPr>
        <p:spPr>
          <a:xfrm>
            <a:off x="8608060" y="2635250"/>
            <a:ext cx="543560" cy="570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b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rPr>
              <a:t>03.</a:t>
            </a:r>
            <a:endParaRPr lang="en-US" sz="4400" b="1">
              <a:solidFill>
                <a:schemeClr val="tx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722" name="标题"/>
          <p:cNvSpPr txBox="1"/>
          <p:nvPr>
            <p:custDataLst>
              <p:tags r:id="rId24"/>
            </p:custDataLst>
          </p:nvPr>
        </p:nvSpPr>
        <p:spPr>
          <a:xfrm>
            <a:off x="9202420" y="2638425"/>
            <a:ext cx="2087880" cy="5638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spc="300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rPr>
              <a:t>内容与设计</a:t>
            </a:r>
            <a:endParaRPr lang="zh-CN" altLang="en-US" sz="1600" b="1" spc="300">
              <a:solidFill>
                <a:schemeClr val="tx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724" name="矩形 19"/>
          <p:cNvSpPr/>
          <p:nvPr>
            <p:custDataLst>
              <p:tags r:id="rId25"/>
            </p:custDataLst>
          </p:nvPr>
        </p:nvSpPr>
        <p:spPr>
          <a:xfrm>
            <a:off x="8626475" y="3978275"/>
            <a:ext cx="2748915" cy="99949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726" name="矩形 20"/>
          <p:cNvSpPr/>
          <p:nvPr>
            <p:custDataLst>
              <p:tags r:id="rId26"/>
            </p:custDataLst>
          </p:nvPr>
        </p:nvSpPr>
        <p:spPr>
          <a:xfrm>
            <a:off x="8474075" y="3911600"/>
            <a:ext cx="2815590" cy="96964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黑体" panose="02010609060101010101" charset="-122"/>
            </a:endParaRPr>
          </a:p>
        </p:txBody>
      </p:sp>
      <p:sp>
        <p:nvSpPr>
          <p:cNvPr id="1049728" name="序号"/>
          <p:cNvSpPr txBox="1"/>
          <p:nvPr>
            <p:custDataLst>
              <p:tags r:id="rId27"/>
            </p:custDataLst>
          </p:nvPr>
        </p:nvSpPr>
        <p:spPr>
          <a:xfrm>
            <a:off x="8608695" y="4110355"/>
            <a:ext cx="543560" cy="570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b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rPr>
              <a:t>06.</a:t>
            </a:r>
            <a:endParaRPr lang="en-US" sz="4400" b="1">
              <a:solidFill>
                <a:schemeClr val="tx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730" name="标题"/>
          <p:cNvSpPr txBox="1"/>
          <p:nvPr>
            <p:custDataLst>
              <p:tags r:id="rId28"/>
            </p:custDataLst>
          </p:nvPr>
        </p:nvSpPr>
        <p:spPr>
          <a:xfrm>
            <a:off x="9203055" y="4114165"/>
            <a:ext cx="2087880" cy="5638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spc="300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rPr>
              <a:t>应用与推广</a:t>
            </a:r>
            <a:endParaRPr lang="zh-CN" altLang="en-US" sz="1600" b="1" spc="300">
              <a:solidFill>
                <a:schemeClr val="tx1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29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846" name="文本占位符 3"/>
          <p:cNvSpPr>
            <a:spLocks noGrp="1"/>
          </p:cNvSpPr>
          <p:nvPr>
            <p:ph type="body" idx="4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9848" name="标题 4"/>
          <p:cNvSpPr>
            <a:spLocks noGrp="1"/>
          </p:cNvSpPr>
          <p:nvPr>
            <p:ph type="title" idx="48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0152" name="文本占位符 3"/>
          <p:cNvSpPr>
            <a:spLocks noGrp="1"/>
          </p:cNvSpPr>
          <p:nvPr>
            <p:ph type="body" idx="4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50154" name="标题 4"/>
          <p:cNvSpPr>
            <a:spLocks noGrp="1"/>
          </p:cNvSpPr>
          <p:nvPr>
            <p:ph type="title" idx="48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开场与背景介绍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055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卡通风景动态课件PPT模板介绍</a:t>
            </a:r>
            <a:endParaRPr lang="zh-CN" altLang="en-US"/>
          </a:p>
        </p:txBody>
      </p:sp>
      <p:sp>
        <p:nvSpPr>
          <p:cNvPr id="1050554" name="矩形 5"/>
          <p:cNvSpPr/>
          <p:nvPr>
            <p:custDataLst>
              <p:tags r:id="rId2"/>
            </p:custDataLst>
          </p:nvPr>
        </p:nvSpPr>
        <p:spPr>
          <a:xfrm>
            <a:off x="612140" y="1273192"/>
            <a:ext cx="3333869" cy="228804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56" name="矩形 10"/>
          <p:cNvSpPr/>
          <p:nvPr>
            <p:custDataLst>
              <p:tags r:id="rId3"/>
            </p:custDataLst>
          </p:nvPr>
        </p:nvSpPr>
        <p:spPr>
          <a:xfrm>
            <a:off x="972303" y="1267857"/>
            <a:ext cx="540245" cy="280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58" name="TextBox 2"/>
          <p:cNvSpPr txBox="1"/>
          <p:nvPr>
            <p:custDataLst>
              <p:tags r:id="rId4"/>
            </p:custDataLst>
          </p:nvPr>
        </p:nvSpPr>
        <p:spPr>
          <a:xfrm>
            <a:off x="769545" y="2054880"/>
            <a:ext cx="2991099" cy="13415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模板特点：采用卡通风格设计，色彩鲜艳，适合用于儿童教育、幼儿园、小学等场合。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0560" name="矩形 6"/>
          <p:cNvSpPr/>
          <p:nvPr>
            <p:custDataLst>
              <p:tags r:id="rId5"/>
            </p:custDataLst>
          </p:nvPr>
        </p:nvSpPr>
        <p:spPr>
          <a:xfrm>
            <a:off x="4317819" y="1273192"/>
            <a:ext cx="3333869" cy="228804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62" name="矩形 11"/>
          <p:cNvSpPr/>
          <p:nvPr>
            <p:custDataLst>
              <p:tags r:id="rId6"/>
            </p:custDataLst>
          </p:nvPr>
        </p:nvSpPr>
        <p:spPr>
          <a:xfrm>
            <a:off x="4697991" y="1267857"/>
            <a:ext cx="540245" cy="280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64" name="TextBox 2"/>
          <p:cNvSpPr txBox="1"/>
          <p:nvPr>
            <p:custDataLst>
              <p:tags r:id="rId7"/>
            </p:custDataLst>
          </p:nvPr>
        </p:nvSpPr>
        <p:spPr>
          <a:xfrm>
            <a:off x="4475223" y="2054880"/>
            <a:ext cx="2991099" cy="13415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背景介绍：以卡通风景为背景，包括自然风光、动物、植物等元素，营造轻松愉快的氛围。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0566" name="矩形 7"/>
          <p:cNvSpPr/>
          <p:nvPr>
            <p:custDataLst>
              <p:tags r:id="rId8"/>
            </p:custDataLst>
          </p:nvPr>
        </p:nvSpPr>
        <p:spPr>
          <a:xfrm>
            <a:off x="8022830" y="1273192"/>
            <a:ext cx="3333869" cy="228804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68" name="矩形 12"/>
          <p:cNvSpPr/>
          <p:nvPr>
            <p:custDataLst>
              <p:tags r:id="rId9"/>
            </p:custDataLst>
          </p:nvPr>
        </p:nvSpPr>
        <p:spPr>
          <a:xfrm>
            <a:off x="8423011" y="1267857"/>
            <a:ext cx="540245" cy="280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70" name="TextBox 2"/>
          <p:cNvSpPr txBox="1"/>
          <p:nvPr>
            <p:custDataLst>
              <p:tags r:id="rId10"/>
            </p:custDataLst>
          </p:nvPr>
        </p:nvSpPr>
        <p:spPr>
          <a:xfrm>
            <a:off x="8180235" y="2054880"/>
            <a:ext cx="2991099" cy="13415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开场介绍：通过动态效果展示开场动画，吸引观众注意力，为后续内容打下基础。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0572" name="矩形 33"/>
          <p:cNvSpPr/>
          <p:nvPr>
            <p:custDataLst>
              <p:tags r:id="rId11"/>
            </p:custDataLst>
          </p:nvPr>
        </p:nvSpPr>
        <p:spPr>
          <a:xfrm>
            <a:off x="2469648" y="3918391"/>
            <a:ext cx="3333869" cy="228804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74" name="矩形 37"/>
          <p:cNvSpPr/>
          <p:nvPr>
            <p:custDataLst>
              <p:tags r:id="rId12"/>
            </p:custDataLst>
          </p:nvPr>
        </p:nvSpPr>
        <p:spPr>
          <a:xfrm>
            <a:off x="2829811" y="3913055"/>
            <a:ext cx="540245" cy="280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76" name="TextBox 2"/>
          <p:cNvSpPr txBox="1"/>
          <p:nvPr>
            <p:custDataLst>
              <p:tags r:id="rId13"/>
            </p:custDataLst>
          </p:nvPr>
        </p:nvSpPr>
        <p:spPr>
          <a:xfrm>
            <a:off x="2627053" y="4700078"/>
            <a:ext cx="2991099" cy="1341516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模板适用场景：适用于儿童教育、幼儿园、小学等场合，也可用于企业培训、产品介绍等场合。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0578" name="矩形 34"/>
          <p:cNvSpPr/>
          <p:nvPr>
            <p:custDataLst>
              <p:tags r:id="rId14"/>
            </p:custDataLst>
          </p:nvPr>
        </p:nvSpPr>
        <p:spPr>
          <a:xfrm>
            <a:off x="6175327" y="3918391"/>
            <a:ext cx="3333869" cy="228804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80" name="矩形 38"/>
          <p:cNvSpPr/>
          <p:nvPr>
            <p:custDataLst>
              <p:tags r:id="rId15"/>
            </p:custDataLst>
          </p:nvPr>
        </p:nvSpPr>
        <p:spPr>
          <a:xfrm>
            <a:off x="6555499" y="3913055"/>
            <a:ext cx="540245" cy="280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0582" name="TextBox 2"/>
          <p:cNvSpPr txBox="1"/>
          <p:nvPr>
            <p:custDataLst>
              <p:tags r:id="rId16"/>
            </p:custDataLst>
          </p:nvPr>
        </p:nvSpPr>
        <p:spPr>
          <a:xfrm>
            <a:off x="6332731" y="4700078"/>
            <a:ext cx="2991099" cy="13415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模板使用方法：将模板下载后，根据实际需求进行修改和调整，添加所需内容即可。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068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适用场景与用途</a:t>
            </a:r>
            <a:endParaRPr lang="zh-CN" altLang="en-US"/>
          </a:p>
        </p:txBody>
      </p:sp>
      <p:sp>
        <p:nvSpPr>
          <p:cNvPr id="1050684" name="矩形 40"/>
          <p:cNvSpPr/>
          <p:nvPr>
            <p:custDataLst>
              <p:tags r:id="rId2"/>
            </p:custDataLst>
          </p:nvPr>
        </p:nvSpPr>
        <p:spPr>
          <a:xfrm>
            <a:off x="1706989" y="1224280"/>
            <a:ext cx="6267765" cy="687458"/>
          </a:xfrm>
          <a:prstGeom prst="rect">
            <a:avLst/>
          </a:prstGeom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686" name="任意多边形 19"/>
          <p:cNvSpPr/>
          <p:nvPr>
            <p:custDataLst>
              <p:tags r:id="rId3"/>
            </p:custDataLst>
          </p:nvPr>
        </p:nvSpPr>
        <p:spPr>
          <a:xfrm>
            <a:off x="1781244" y="1224280"/>
            <a:ext cx="5232985" cy="682667"/>
          </a:xfrm>
          <a:custGeom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wd2 12"/>
              <a:gd name="il-1" fmla="*/ il w 1"/>
              <a:gd name="it" fmla="*/ il h 1"/>
              <a:gd name="ir" fmla="+- r 0 q1"/>
              <a:gd name="ib" fmla="+- b 0 q2"/>
              <a:gd name="q3" fmla="*/ h hc x2"/>
              <a:gd name="y1" fmla="pin 0 ir h"/>
              <a:gd name="y2" fmla="+- b 0 ib"/>
            </a:gdLst>
            <a:cxnLst>
              <a:cxn ang="3">
                <a:pos x="hc" y="q3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ib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 altLang="zh-CN" sz="1400">
              <a:sym typeface="+mn-ea"/>
            </a:endParaRPr>
          </a:p>
        </p:txBody>
      </p:sp>
      <p:sp>
        <p:nvSpPr>
          <p:cNvPr id="1050688" name="正文"/>
          <p:cNvSpPr txBox="1"/>
          <p:nvPr>
            <p:custDataLst>
              <p:tags r:id="rId4"/>
            </p:custDataLst>
          </p:nvPr>
        </p:nvSpPr>
        <p:spPr>
          <a:xfrm>
            <a:off x="2331371" y="2110550"/>
            <a:ext cx="7930918" cy="14485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适用场景：卡通风景动态课件PPT模板适用于各种需要展示卡通风景的场合，如幼儿园、小学、初中等教育机构的教学演示，以及旅游景点、广告宣传等商业活动。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90" name="标题"/>
          <p:cNvSpPr txBox="1"/>
          <p:nvPr>
            <p:custDataLst>
              <p:tags r:id="rId5"/>
            </p:custDataLst>
          </p:nvPr>
        </p:nvSpPr>
        <p:spPr>
          <a:xfrm>
            <a:off x="2330572" y="1224280"/>
            <a:ext cx="3989013" cy="6818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92" name="矩形 5"/>
          <p:cNvSpPr/>
          <p:nvPr>
            <p:custDataLst>
              <p:tags r:id="rId6"/>
            </p:custDataLst>
          </p:nvPr>
        </p:nvSpPr>
        <p:spPr>
          <a:xfrm>
            <a:off x="1706989" y="3915028"/>
            <a:ext cx="6267765" cy="687458"/>
          </a:xfrm>
          <a:prstGeom prst="rect">
            <a:avLst/>
          </a:prstGeom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694" name="任意多边形 6"/>
          <p:cNvSpPr/>
          <p:nvPr>
            <p:custDataLst>
              <p:tags r:id="rId7"/>
            </p:custDataLst>
          </p:nvPr>
        </p:nvSpPr>
        <p:spPr>
          <a:xfrm>
            <a:off x="1781244" y="3915028"/>
            <a:ext cx="5232985" cy="682667"/>
          </a:xfrm>
          <a:custGeom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wd2 12"/>
              <a:gd name="il-1" fmla="*/ il w 1"/>
              <a:gd name="it" fmla="*/ il h 1"/>
              <a:gd name="ir" fmla="+- r 0 q1"/>
              <a:gd name="ib" fmla="+- b 0 q2"/>
              <a:gd name="q3" fmla="*/ h hc x2"/>
              <a:gd name="y1" fmla="pin 0 ir h"/>
              <a:gd name="y2" fmla="+- b 0 ib"/>
            </a:gdLst>
            <a:cxnLst>
              <a:cxn ang="3">
                <a:pos x="hc" y="q3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ib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27000" dist="1270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 altLang="zh-CN" sz="1400">
              <a:sym typeface="+mn-ea"/>
            </a:endParaRPr>
          </a:p>
        </p:txBody>
      </p:sp>
      <p:sp>
        <p:nvSpPr>
          <p:cNvPr id="1050696" name="正文"/>
          <p:cNvSpPr txBox="1"/>
          <p:nvPr>
            <p:custDataLst>
              <p:tags r:id="rId8"/>
            </p:custDataLst>
          </p:nvPr>
        </p:nvSpPr>
        <p:spPr>
          <a:xfrm>
            <a:off x="2331371" y="4801297"/>
            <a:ext cx="7930918" cy="14485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用途：卡通风景动态课件PPT模板可用于展示各种卡通风格的风景图片，包括山水、花草、动物等，同时还可以添加动画效果，使演示更加生动有趣。此外，该模板还可以用于制作旅游景点的介绍、广告宣传等商业活动，以吸引观众的注意力。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98" name="标题"/>
          <p:cNvSpPr txBox="1"/>
          <p:nvPr>
            <p:custDataLst>
              <p:tags r:id="rId9"/>
            </p:custDataLst>
          </p:nvPr>
        </p:nvSpPr>
        <p:spPr>
          <a:xfrm>
            <a:off x="2330572" y="3915028"/>
            <a:ext cx="3989013" cy="6818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079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特点与优势</a:t>
            </a:r>
            <a:endParaRPr lang="zh-CN" altLang="en-US"/>
          </a:p>
        </p:txBody>
      </p:sp>
      <p:sp>
        <p:nvSpPr>
          <p:cNvPr id="1050800" name="圆角矩形 21"/>
          <p:cNvSpPr/>
          <p:nvPr>
            <p:custDataLst>
              <p:tags r:id="rId2"/>
            </p:custDataLst>
          </p:nvPr>
        </p:nvSpPr>
        <p:spPr>
          <a:xfrm rot="16200000">
            <a:off x="5511034" y="-2407182"/>
            <a:ext cx="946574" cy="107426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2" name="圆角矩形 22"/>
          <p:cNvSpPr/>
          <p:nvPr>
            <p:custDataLst>
              <p:tags r:id="rId3"/>
            </p:custDataLst>
          </p:nvPr>
        </p:nvSpPr>
        <p:spPr>
          <a:xfrm rot="16200000">
            <a:off x="210746" y="2892479"/>
            <a:ext cx="945015" cy="14179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04" name="圆角矩形 5"/>
          <p:cNvSpPr/>
          <p:nvPr>
            <p:custDataLst>
              <p:tags r:id="rId4"/>
            </p:custDataLst>
          </p:nvPr>
        </p:nvSpPr>
        <p:spPr>
          <a:xfrm rot="16200000">
            <a:off x="5511661" y="-861813"/>
            <a:ext cx="946574" cy="107434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6" name="圆角矩形 6"/>
          <p:cNvSpPr/>
          <p:nvPr>
            <p:custDataLst>
              <p:tags r:id="rId5"/>
            </p:custDataLst>
          </p:nvPr>
        </p:nvSpPr>
        <p:spPr>
          <a:xfrm rot="16200000">
            <a:off x="211373" y="4439102"/>
            <a:ext cx="945015" cy="14179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08" name="文本框 3"/>
          <p:cNvSpPr txBox="1"/>
          <p:nvPr>
            <p:custDataLst>
              <p:tags r:id="rId6"/>
            </p:custDataLst>
          </p:nvPr>
        </p:nvSpPr>
        <p:spPr>
          <a:xfrm>
            <a:off x="1063709" y="2490457"/>
            <a:ext cx="10291554" cy="94657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特点：卡通风格，色彩鲜明，生动可爱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0810" name="文本框 4"/>
          <p:cNvSpPr txBox="1"/>
          <p:nvPr>
            <p:custDataLst>
              <p:tags r:id="rId7"/>
            </p:custDataLst>
          </p:nvPr>
        </p:nvSpPr>
        <p:spPr>
          <a:xfrm>
            <a:off x="1063709" y="4037707"/>
            <a:ext cx="10291554" cy="945795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优势：适合儿童、青少年等群体，易于吸引注意力，提高学习兴趣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0910" name="文本占位符 3"/>
          <p:cNvSpPr>
            <a:spLocks noGrp="1"/>
          </p:cNvSpPr>
          <p:nvPr>
            <p:ph type="body" idx="4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50912" name="标题 4"/>
          <p:cNvSpPr>
            <a:spLocks noGrp="1"/>
          </p:cNvSpPr>
          <p:nvPr>
            <p:ph type="title" idx="48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内容与设计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131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封面设计</a:t>
            </a:r>
            <a:endParaRPr lang="zh-CN" altLang="en-US"/>
          </a:p>
        </p:txBody>
      </p:sp>
      <p:sp>
        <p:nvSpPr>
          <p:cNvPr id="1051312" name="椭圆 262"/>
          <p:cNvSpPr/>
          <p:nvPr>
            <p:custDataLst>
              <p:tags r:id="rId2"/>
            </p:custDataLst>
          </p:nvPr>
        </p:nvSpPr>
        <p:spPr>
          <a:xfrm>
            <a:off x="2380862" y="3984071"/>
            <a:ext cx="7206258" cy="18853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14" name="椭圆 263"/>
          <p:cNvSpPr/>
          <p:nvPr>
            <p:custDataLst>
              <p:tags r:id="rId3"/>
            </p:custDataLst>
          </p:nvPr>
        </p:nvSpPr>
        <p:spPr>
          <a:xfrm>
            <a:off x="3215611" y="4062809"/>
            <a:ext cx="5463675" cy="161904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16" name="椭圆 264"/>
          <p:cNvSpPr/>
          <p:nvPr>
            <p:custDataLst>
              <p:tags r:id="rId4"/>
            </p:custDataLst>
          </p:nvPr>
        </p:nvSpPr>
        <p:spPr>
          <a:xfrm>
            <a:off x="3997229" y="4294542"/>
            <a:ext cx="3899559" cy="115555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18" name="椭圆 265"/>
          <p:cNvSpPr/>
          <p:nvPr>
            <p:custDataLst>
              <p:tags r:id="rId5"/>
            </p:custDataLst>
          </p:nvPr>
        </p:nvSpPr>
        <p:spPr>
          <a:xfrm>
            <a:off x="4657859" y="4490426"/>
            <a:ext cx="2578054" cy="76395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0" name="椭圆 266"/>
          <p:cNvSpPr/>
          <p:nvPr>
            <p:custDataLst>
              <p:tags r:id="rId6"/>
            </p:custDataLst>
          </p:nvPr>
        </p:nvSpPr>
        <p:spPr>
          <a:xfrm>
            <a:off x="5335133" y="4690792"/>
            <a:ext cx="1482909" cy="43943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27043" y="4617815"/>
            <a:ext cx="0" cy="83008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22" name="椭圆 268"/>
          <p:cNvSpPr/>
          <p:nvPr>
            <p:custDataLst>
              <p:tags r:id="rId8"/>
            </p:custDataLst>
          </p:nvPr>
        </p:nvSpPr>
        <p:spPr>
          <a:xfrm flipV="1">
            <a:off x="2737423" y="4435374"/>
            <a:ext cx="171289" cy="171282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4" name="椭圆 269"/>
          <p:cNvSpPr/>
          <p:nvPr>
            <p:custDataLst>
              <p:tags r:id="rId9"/>
            </p:custDataLst>
          </p:nvPr>
        </p:nvSpPr>
        <p:spPr>
          <a:xfrm flipV="1">
            <a:off x="2778392" y="4476983"/>
            <a:ext cx="88750" cy="88746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26" name="椭圆 270"/>
          <p:cNvSpPr/>
          <p:nvPr>
            <p:custDataLst>
              <p:tags r:id="rId10"/>
            </p:custDataLst>
          </p:nvPr>
        </p:nvSpPr>
        <p:spPr>
          <a:xfrm flipV="1">
            <a:off x="7643497" y="3637753"/>
            <a:ext cx="103114" cy="1031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695349" y="3750418"/>
            <a:ext cx="0" cy="18853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28" name="椭圆 272"/>
          <p:cNvSpPr/>
          <p:nvPr>
            <p:custDataLst>
              <p:tags r:id="rId12"/>
            </p:custDataLst>
          </p:nvPr>
        </p:nvSpPr>
        <p:spPr>
          <a:xfrm flipV="1">
            <a:off x="3944097" y="3514845"/>
            <a:ext cx="379677" cy="37966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132940" y="3925818"/>
            <a:ext cx="0" cy="99619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00791" y="3619828"/>
            <a:ext cx="0" cy="83008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30" name="椭圆 275"/>
          <p:cNvSpPr/>
          <p:nvPr>
            <p:custDataLst>
              <p:tags r:id="rId15"/>
            </p:custDataLst>
          </p:nvPr>
        </p:nvSpPr>
        <p:spPr>
          <a:xfrm flipV="1">
            <a:off x="6911171" y="3437387"/>
            <a:ext cx="171289" cy="171282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32" name="椭圆 276"/>
          <p:cNvSpPr/>
          <p:nvPr>
            <p:custDataLst>
              <p:tags r:id="rId16"/>
            </p:custDataLst>
          </p:nvPr>
        </p:nvSpPr>
        <p:spPr>
          <a:xfrm flipV="1">
            <a:off x="6952140" y="3478997"/>
            <a:ext cx="88750" cy="88746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334" name="椭圆 277"/>
          <p:cNvSpPr/>
          <p:nvPr>
            <p:custDataLst>
              <p:tags r:id="rId17"/>
            </p:custDataLst>
          </p:nvPr>
        </p:nvSpPr>
        <p:spPr>
          <a:xfrm flipV="1">
            <a:off x="3697641" y="4280459"/>
            <a:ext cx="103114" cy="10311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749493" y="4393124"/>
            <a:ext cx="0" cy="109013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36" name="椭圆 279"/>
          <p:cNvSpPr/>
          <p:nvPr>
            <p:custDataLst>
              <p:tags r:id="rId19"/>
            </p:custDataLst>
          </p:nvPr>
        </p:nvSpPr>
        <p:spPr>
          <a:xfrm flipV="1">
            <a:off x="8370702" y="4511551"/>
            <a:ext cx="258624" cy="258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498731" y="4798336"/>
            <a:ext cx="0" cy="40443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38" name="椭圆 281"/>
          <p:cNvSpPr/>
          <p:nvPr>
            <p:custDataLst>
              <p:tags r:id="rId21"/>
            </p:custDataLst>
          </p:nvPr>
        </p:nvSpPr>
        <p:spPr>
          <a:xfrm flipV="1">
            <a:off x="4863986" y="4816900"/>
            <a:ext cx="320353" cy="32034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021461" y="5188185"/>
            <a:ext cx="0" cy="70768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340" name="图形 15"/>
          <p:cNvSpPr/>
          <p:nvPr>
            <p:custDataLst>
              <p:tags r:id="rId23"/>
            </p:custDataLst>
          </p:nvPr>
        </p:nvSpPr>
        <p:spPr>
          <a:xfrm>
            <a:off x="4929921" y="4885396"/>
            <a:ext cx="183178" cy="178489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342" name="图形 19"/>
          <p:cNvSpPr/>
          <p:nvPr>
            <p:custDataLst>
              <p:tags r:id="rId24"/>
            </p:custDataLst>
          </p:nvPr>
        </p:nvSpPr>
        <p:spPr>
          <a:xfrm>
            <a:off x="8437277" y="4583887"/>
            <a:ext cx="125450" cy="112969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344" name="图形 27"/>
          <p:cNvSpPr/>
          <p:nvPr>
            <p:custDataLst>
              <p:tags r:id="rId25"/>
            </p:custDataLst>
          </p:nvPr>
        </p:nvSpPr>
        <p:spPr>
          <a:xfrm>
            <a:off x="4045240" y="3636472"/>
            <a:ext cx="177406" cy="136445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346" name="任意多边形: 形状 286"/>
          <p:cNvSpPr/>
          <p:nvPr>
            <p:custDataLst>
              <p:tags r:id="rId26"/>
            </p:custDataLst>
          </p:nvPr>
        </p:nvSpPr>
        <p:spPr>
          <a:xfrm>
            <a:off x="5326171" y="3586541"/>
            <a:ext cx="1315604" cy="1315610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348" name="正文"/>
          <p:cNvSpPr txBox="1"/>
          <p:nvPr>
            <p:custDataLst>
              <p:tags r:id="rId27"/>
            </p:custDataLst>
          </p:nvPr>
        </p:nvSpPr>
        <p:spPr>
          <a:xfrm>
            <a:off x="612140" y="3657597"/>
            <a:ext cx="2113831" cy="7922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标题：卡通风景动态课件PPT模板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0" name="正文"/>
          <p:cNvSpPr txBox="1"/>
          <p:nvPr>
            <p:custDataLst>
              <p:tags r:id="rId28"/>
            </p:custDataLst>
          </p:nvPr>
        </p:nvSpPr>
        <p:spPr>
          <a:xfrm>
            <a:off x="9242580" y="3657597"/>
            <a:ext cx="2113831" cy="7922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配色：采用与图片相协调的色彩搭配，使封面更加美观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2" name="正文"/>
          <p:cNvSpPr txBox="1"/>
          <p:nvPr>
            <p:custDataLst>
              <p:tags r:id="rId29"/>
            </p:custDataLst>
          </p:nvPr>
        </p:nvSpPr>
        <p:spPr>
          <a:xfrm>
            <a:off x="6934856" y="1577765"/>
            <a:ext cx="2113831" cy="7922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图片：卡通风格的风景图片，如卡通动物、卡通植物等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54" name="正文"/>
          <p:cNvSpPr txBox="1"/>
          <p:nvPr>
            <p:custDataLst>
              <p:tags r:id="rId30"/>
            </p:custDataLst>
          </p:nvPr>
        </p:nvSpPr>
        <p:spPr>
          <a:xfrm>
            <a:off x="2919864" y="1577765"/>
            <a:ext cx="2113831" cy="7922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副标题：让你的课件更加生动有趣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145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目录页设计</a:t>
            </a:r>
            <a:endParaRPr lang="zh-CN" altLang="en-US"/>
          </a:p>
        </p:txBody>
      </p:sp>
      <p:sp>
        <p:nvSpPr>
          <p:cNvPr id="1051456" name="对角圆角矩形 15"/>
          <p:cNvSpPr/>
          <p:nvPr>
            <p:custDataLst>
              <p:tags r:id="rId2"/>
            </p:custDataLst>
          </p:nvPr>
        </p:nvSpPr>
        <p:spPr>
          <a:xfrm>
            <a:off x="1133901" y="4078903"/>
            <a:ext cx="9700836" cy="8176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458" name="对角圆角矩形 16"/>
          <p:cNvSpPr/>
          <p:nvPr>
            <p:custDataLst>
              <p:tags r:id="rId3"/>
            </p:custDataLst>
          </p:nvPr>
        </p:nvSpPr>
        <p:spPr>
          <a:xfrm>
            <a:off x="1133901" y="3930417"/>
            <a:ext cx="590409" cy="56337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460" name="直角三角形 17"/>
          <p:cNvSpPr/>
          <p:nvPr>
            <p:custDataLst>
              <p:tags r:id="rId4"/>
            </p:custDataLst>
          </p:nvPr>
        </p:nvSpPr>
        <p:spPr>
          <a:xfrm>
            <a:off x="1724442" y="3931098"/>
            <a:ext cx="88955" cy="14825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462" name="文本框 27"/>
          <p:cNvSpPr txBox="1"/>
          <p:nvPr>
            <p:custDataLst>
              <p:tags r:id="rId5"/>
            </p:custDataLst>
          </p:nvPr>
        </p:nvSpPr>
        <p:spPr>
          <a:xfrm>
            <a:off x="1762585" y="4090482"/>
            <a:ext cx="8764986" cy="80355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目录页色彩搭配：与课件整体风格相协调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64" name="对角圆角矩形 52"/>
          <p:cNvSpPr/>
          <p:nvPr>
            <p:custDataLst>
              <p:tags r:id="rId6"/>
            </p:custDataLst>
          </p:nvPr>
        </p:nvSpPr>
        <p:spPr>
          <a:xfrm>
            <a:off x="1133901" y="1373448"/>
            <a:ext cx="9700836" cy="8176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466" name="对角圆角矩形 53"/>
          <p:cNvSpPr/>
          <p:nvPr>
            <p:custDataLst>
              <p:tags r:id="rId7"/>
            </p:custDataLst>
          </p:nvPr>
        </p:nvSpPr>
        <p:spPr>
          <a:xfrm>
            <a:off x="1133901" y="1224280"/>
            <a:ext cx="590409" cy="56337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468" name="直角三角形 54"/>
          <p:cNvSpPr/>
          <p:nvPr>
            <p:custDataLst>
              <p:tags r:id="rId8"/>
            </p:custDataLst>
          </p:nvPr>
        </p:nvSpPr>
        <p:spPr>
          <a:xfrm>
            <a:off x="1724442" y="1224961"/>
            <a:ext cx="88955" cy="14825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470" name="文本框 56"/>
          <p:cNvSpPr txBox="1"/>
          <p:nvPr>
            <p:custDataLst>
              <p:tags r:id="rId9"/>
            </p:custDataLst>
          </p:nvPr>
        </p:nvSpPr>
        <p:spPr>
          <a:xfrm>
            <a:off x="1762585" y="1376854"/>
            <a:ext cx="8764986" cy="80355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目录页内容：包括课件主题、章节名称、页码等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72" name="对角圆角矩形 5"/>
          <p:cNvSpPr/>
          <p:nvPr>
            <p:custDataLst>
              <p:tags r:id="rId10"/>
            </p:custDataLst>
          </p:nvPr>
        </p:nvSpPr>
        <p:spPr>
          <a:xfrm>
            <a:off x="1133901" y="2726176"/>
            <a:ext cx="9700836" cy="8176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474" name="对角圆角矩形 6"/>
          <p:cNvSpPr/>
          <p:nvPr>
            <p:custDataLst>
              <p:tags r:id="rId11"/>
            </p:custDataLst>
          </p:nvPr>
        </p:nvSpPr>
        <p:spPr>
          <a:xfrm>
            <a:off x="1133901" y="2577008"/>
            <a:ext cx="590409" cy="56337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476" name="直角三角形 7"/>
          <p:cNvSpPr/>
          <p:nvPr>
            <p:custDataLst>
              <p:tags r:id="rId12"/>
            </p:custDataLst>
          </p:nvPr>
        </p:nvSpPr>
        <p:spPr>
          <a:xfrm>
            <a:off x="1724442" y="2578370"/>
            <a:ext cx="88955" cy="14825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478" name="文本框 8"/>
          <p:cNvSpPr txBox="1"/>
          <p:nvPr>
            <p:custDataLst>
              <p:tags r:id="rId13"/>
            </p:custDataLst>
          </p:nvPr>
        </p:nvSpPr>
        <p:spPr>
          <a:xfrm>
            <a:off x="1762585" y="2737755"/>
            <a:ext cx="8764986" cy="80355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目录页布局：简洁明了，易于阅读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80" name="对角圆角矩形 9"/>
          <p:cNvSpPr/>
          <p:nvPr>
            <p:custDataLst>
              <p:tags r:id="rId14"/>
            </p:custDataLst>
          </p:nvPr>
        </p:nvSpPr>
        <p:spPr>
          <a:xfrm>
            <a:off x="1133901" y="5432312"/>
            <a:ext cx="9700836" cy="8176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482" name="对角圆角矩形 10"/>
          <p:cNvSpPr/>
          <p:nvPr>
            <p:custDataLst>
              <p:tags r:id="rId15"/>
            </p:custDataLst>
          </p:nvPr>
        </p:nvSpPr>
        <p:spPr>
          <a:xfrm>
            <a:off x="1133901" y="5283144"/>
            <a:ext cx="590409" cy="56337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484" name="直角三角形 11"/>
          <p:cNvSpPr/>
          <p:nvPr>
            <p:custDataLst>
              <p:tags r:id="rId16"/>
            </p:custDataLst>
          </p:nvPr>
        </p:nvSpPr>
        <p:spPr>
          <a:xfrm>
            <a:off x="1724442" y="5283825"/>
            <a:ext cx="88955" cy="14825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486" name="文本框 12"/>
          <p:cNvSpPr txBox="1"/>
          <p:nvPr>
            <p:custDataLst>
              <p:tags r:id="rId17"/>
            </p:custDataLst>
          </p:nvPr>
        </p:nvSpPr>
        <p:spPr>
          <a:xfrm>
            <a:off x="1762585" y="5443210"/>
            <a:ext cx="8764986" cy="80355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目录页字体选择：清晰易读，与课件整体风格相匹配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158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内容页设计</a:t>
            </a:r>
            <a:endParaRPr lang="zh-CN" altLang="en-US"/>
          </a:p>
        </p:txBody>
      </p:sp>
      <p:sp>
        <p:nvSpPr>
          <p:cNvPr id="1051588" name="对角圆角矩形 15"/>
          <p:cNvSpPr/>
          <p:nvPr>
            <p:custDataLst>
              <p:tags r:id="rId2"/>
            </p:custDataLst>
          </p:nvPr>
        </p:nvSpPr>
        <p:spPr>
          <a:xfrm>
            <a:off x="1133901" y="4078903"/>
            <a:ext cx="9700836" cy="8176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90" name="对角圆角矩形 16"/>
          <p:cNvSpPr/>
          <p:nvPr>
            <p:custDataLst>
              <p:tags r:id="rId3"/>
            </p:custDataLst>
          </p:nvPr>
        </p:nvSpPr>
        <p:spPr>
          <a:xfrm>
            <a:off x="1133901" y="3930417"/>
            <a:ext cx="590409" cy="56337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92" name="直角三角形 17"/>
          <p:cNvSpPr/>
          <p:nvPr>
            <p:custDataLst>
              <p:tags r:id="rId4"/>
            </p:custDataLst>
          </p:nvPr>
        </p:nvSpPr>
        <p:spPr>
          <a:xfrm>
            <a:off x="1724442" y="3931098"/>
            <a:ext cx="88955" cy="14825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94" name="文本框 27"/>
          <p:cNvSpPr txBox="1"/>
          <p:nvPr>
            <p:custDataLst>
              <p:tags r:id="rId5"/>
            </p:custDataLst>
          </p:nvPr>
        </p:nvSpPr>
        <p:spPr>
          <a:xfrm>
            <a:off x="1762585" y="4090482"/>
            <a:ext cx="8764986" cy="80355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内容页：根据课件的主题和内容，设计相应的版面和排版方式，包括文字、图片、图表等元素，使内容更加生动有趣。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96" name="对角圆角矩形 52"/>
          <p:cNvSpPr/>
          <p:nvPr>
            <p:custDataLst>
              <p:tags r:id="rId6"/>
            </p:custDataLst>
          </p:nvPr>
        </p:nvSpPr>
        <p:spPr>
          <a:xfrm>
            <a:off x="1133901" y="1373448"/>
            <a:ext cx="9700836" cy="8176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598" name="对角圆角矩形 53"/>
          <p:cNvSpPr/>
          <p:nvPr>
            <p:custDataLst>
              <p:tags r:id="rId7"/>
            </p:custDataLst>
          </p:nvPr>
        </p:nvSpPr>
        <p:spPr>
          <a:xfrm>
            <a:off x="1133901" y="1224280"/>
            <a:ext cx="590409" cy="56337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00" name="直角三角形 54"/>
          <p:cNvSpPr/>
          <p:nvPr>
            <p:custDataLst>
              <p:tags r:id="rId8"/>
            </p:custDataLst>
          </p:nvPr>
        </p:nvSpPr>
        <p:spPr>
          <a:xfrm>
            <a:off x="1724442" y="1224961"/>
            <a:ext cx="88955" cy="14825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02" name="文本框 56"/>
          <p:cNvSpPr txBox="1"/>
          <p:nvPr>
            <p:custDataLst>
              <p:tags r:id="rId9"/>
            </p:custDataLst>
          </p:nvPr>
        </p:nvSpPr>
        <p:spPr>
          <a:xfrm>
            <a:off x="1762585" y="1376854"/>
            <a:ext cx="8764986" cy="80355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封面页：包括标题、副标题、作者姓名等信息，设计简洁大方，突出主题。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04" name="对角圆角矩形 5"/>
          <p:cNvSpPr/>
          <p:nvPr>
            <p:custDataLst>
              <p:tags r:id="rId10"/>
            </p:custDataLst>
          </p:nvPr>
        </p:nvSpPr>
        <p:spPr>
          <a:xfrm>
            <a:off x="1133901" y="2726176"/>
            <a:ext cx="9700836" cy="8176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06" name="对角圆角矩形 6"/>
          <p:cNvSpPr/>
          <p:nvPr>
            <p:custDataLst>
              <p:tags r:id="rId11"/>
            </p:custDataLst>
          </p:nvPr>
        </p:nvSpPr>
        <p:spPr>
          <a:xfrm>
            <a:off x="1133901" y="2577008"/>
            <a:ext cx="590409" cy="56337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08" name="直角三角形 7"/>
          <p:cNvSpPr/>
          <p:nvPr>
            <p:custDataLst>
              <p:tags r:id="rId12"/>
            </p:custDataLst>
          </p:nvPr>
        </p:nvSpPr>
        <p:spPr>
          <a:xfrm>
            <a:off x="1724442" y="2578370"/>
            <a:ext cx="88955" cy="14825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10" name="文本框 8"/>
          <p:cNvSpPr txBox="1"/>
          <p:nvPr>
            <p:custDataLst>
              <p:tags r:id="rId13"/>
            </p:custDataLst>
          </p:nvPr>
        </p:nvSpPr>
        <p:spPr>
          <a:xfrm>
            <a:off x="1762585" y="2737755"/>
            <a:ext cx="8764986" cy="80355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目录页：列出课件的主要内容，包括各个章节的标题、页码等，方便观众了解课件的整体结构。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2" name="对角圆角矩形 9"/>
          <p:cNvSpPr/>
          <p:nvPr>
            <p:custDataLst>
              <p:tags r:id="rId14"/>
            </p:custDataLst>
          </p:nvPr>
        </p:nvSpPr>
        <p:spPr>
          <a:xfrm>
            <a:off x="1133901" y="5432312"/>
            <a:ext cx="9700836" cy="8176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14" name="对角圆角矩形 10"/>
          <p:cNvSpPr/>
          <p:nvPr>
            <p:custDataLst>
              <p:tags r:id="rId15"/>
            </p:custDataLst>
          </p:nvPr>
        </p:nvSpPr>
        <p:spPr>
          <a:xfrm>
            <a:off x="1133901" y="5283144"/>
            <a:ext cx="590409" cy="56337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16" name="直角三角形 11"/>
          <p:cNvSpPr/>
          <p:nvPr>
            <p:custDataLst>
              <p:tags r:id="rId16"/>
            </p:custDataLst>
          </p:nvPr>
        </p:nvSpPr>
        <p:spPr>
          <a:xfrm>
            <a:off x="1724442" y="5283825"/>
            <a:ext cx="88955" cy="14825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618" name="文本框 12"/>
          <p:cNvSpPr txBox="1"/>
          <p:nvPr>
            <p:custDataLst>
              <p:tags r:id="rId17"/>
            </p:custDataLst>
          </p:nvPr>
        </p:nvSpPr>
        <p:spPr>
          <a:xfrm>
            <a:off x="1762585" y="5443210"/>
            <a:ext cx="8764986" cy="803556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结尾页：对课件进行总结，包括感谢语、联系方式等，方便观众与作者进行交流。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171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结尾页设计</a:t>
            </a:r>
            <a:endParaRPr lang="zh-CN" altLang="en-US"/>
          </a:p>
        </p:txBody>
      </p:sp>
      <p:sp>
        <p:nvSpPr>
          <p:cNvPr id="1051720" name="矩形 3"/>
          <p:cNvSpPr/>
          <p:nvPr>
            <p:custDataLst>
              <p:tags r:id="rId2"/>
            </p:custDataLst>
          </p:nvPr>
        </p:nvSpPr>
        <p:spPr>
          <a:xfrm>
            <a:off x="1252489" y="1224280"/>
            <a:ext cx="10021346" cy="1101819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22" name="矩形 13"/>
          <p:cNvSpPr/>
          <p:nvPr>
            <p:custDataLst>
              <p:tags r:id="rId3"/>
            </p:custDataLst>
          </p:nvPr>
        </p:nvSpPr>
        <p:spPr>
          <a:xfrm>
            <a:off x="694708" y="1224280"/>
            <a:ext cx="271776" cy="1101819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24" name="文本框 4"/>
          <p:cNvSpPr txBox="1"/>
          <p:nvPr>
            <p:custDataLst>
              <p:tags r:id="rId4"/>
            </p:custDataLst>
          </p:nvPr>
        </p:nvSpPr>
        <p:spPr>
          <a:xfrm>
            <a:off x="1539425" y="1319478"/>
            <a:ext cx="9588664" cy="9114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感谢观看者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26" name="矩形 39"/>
          <p:cNvSpPr/>
          <p:nvPr>
            <p:custDataLst>
              <p:tags r:id="rId5"/>
            </p:custDataLst>
          </p:nvPr>
        </p:nvSpPr>
        <p:spPr>
          <a:xfrm>
            <a:off x="1252489" y="2532249"/>
            <a:ext cx="10021346" cy="1101819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28" name="矩形 5"/>
          <p:cNvSpPr/>
          <p:nvPr>
            <p:custDataLst>
              <p:tags r:id="rId6"/>
            </p:custDataLst>
          </p:nvPr>
        </p:nvSpPr>
        <p:spPr>
          <a:xfrm>
            <a:off x="694708" y="2532249"/>
            <a:ext cx="271776" cy="1101819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30" name="文本框 41"/>
          <p:cNvSpPr txBox="1"/>
          <p:nvPr>
            <p:custDataLst>
              <p:tags r:id="rId7"/>
            </p:custDataLst>
          </p:nvPr>
        </p:nvSpPr>
        <p:spPr>
          <a:xfrm>
            <a:off x="1539425" y="2627447"/>
            <a:ext cx="9588664" cy="9114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提供联系方式或链接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2" name="矩形 12"/>
          <p:cNvSpPr/>
          <p:nvPr>
            <p:custDataLst>
              <p:tags r:id="rId8"/>
            </p:custDataLst>
          </p:nvPr>
        </p:nvSpPr>
        <p:spPr>
          <a:xfrm>
            <a:off x="1252489" y="3840218"/>
            <a:ext cx="10021346" cy="1101819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34" name="矩形 17"/>
          <p:cNvSpPr/>
          <p:nvPr>
            <p:custDataLst>
              <p:tags r:id="rId9"/>
            </p:custDataLst>
          </p:nvPr>
        </p:nvSpPr>
        <p:spPr>
          <a:xfrm>
            <a:off x="694708" y="3840218"/>
            <a:ext cx="271776" cy="1101819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36" name="文本框 19"/>
          <p:cNvSpPr txBox="1"/>
          <p:nvPr>
            <p:custDataLst>
              <p:tags r:id="rId10"/>
            </p:custDataLst>
          </p:nvPr>
        </p:nvSpPr>
        <p:spPr>
          <a:xfrm>
            <a:off x="1539425" y="3935416"/>
            <a:ext cx="9588664" cy="9114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鼓励观众分享和转发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38" name="矩形 49"/>
          <p:cNvSpPr/>
          <p:nvPr>
            <p:custDataLst>
              <p:tags r:id="rId11"/>
            </p:custDataLst>
          </p:nvPr>
        </p:nvSpPr>
        <p:spPr>
          <a:xfrm>
            <a:off x="1252489" y="5147517"/>
            <a:ext cx="10021346" cy="1101819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40" name="矩形 26"/>
          <p:cNvSpPr/>
          <p:nvPr>
            <p:custDataLst>
              <p:tags r:id="rId12"/>
            </p:custDataLst>
          </p:nvPr>
        </p:nvSpPr>
        <p:spPr>
          <a:xfrm>
            <a:off x="694708" y="5147517"/>
            <a:ext cx="271776" cy="1101819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742" name="文本框 27"/>
          <p:cNvSpPr txBox="1"/>
          <p:nvPr>
            <p:custDataLst>
              <p:tags r:id="rId13"/>
            </p:custDataLst>
          </p:nvPr>
        </p:nvSpPr>
        <p:spPr>
          <a:xfrm>
            <a:off x="1539425" y="5242715"/>
            <a:ext cx="9588664" cy="9114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预告下一期内容或活动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1842" name="文本占位符 3"/>
          <p:cNvSpPr>
            <a:spLocks noGrp="1"/>
          </p:cNvSpPr>
          <p:nvPr>
            <p:ph type="body" idx="4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51844" name="标题 4"/>
          <p:cNvSpPr>
            <a:spLocks noGrp="1"/>
          </p:cNvSpPr>
          <p:nvPr>
            <p:ph type="title" idx="48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动画与音效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5224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动画效果设置</a:t>
            </a:r>
            <a:endParaRPr lang="zh-CN" altLang="en-US"/>
          </a:p>
        </p:txBody>
      </p:sp>
      <p:sp>
        <p:nvSpPr>
          <p:cNvPr id="1052244" name="任意多边形 20"/>
          <p:cNvSpPr/>
          <p:nvPr>
            <p:custDataLst>
              <p:tags r:id="rId2"/>
            </p:custDataLst>
          </p:nvPr>
        </p:nvSpPr>
        <p:spPr>
          <a:xfrm rot="2700000">
            <a:off x="1369365" y="1224280"/>
            <a:ext cx="1348543" cy="135088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24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995112" y="3050388"/>
            <a:ext cx="2097543" cy="31991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进入动画：设置元素从无到有的出现效果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48" name="矩形 42"/>
          <p:cNvSpPr/>
          <p:nvPr>
            <p:custDataLst>
              <p:tags r:id="rId4"/>
            </p:custDataLst>
          </p:nvPr>
        </p:nvSpPr>
        <p:spPr>
          <a:xfrm>
            <a:off x="1134003" y="2653557"/>
            <a:ext cx="1819401" cy="12884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250" name="任意多边形 18"/>
          <p:cNvSpPr/>
          <p:nvPr>
            <p:custDataLst>
              <p:tags r:id="rId5"/>
            </p:custDataLst>
          </p:nvPr>
        </p:nvSpPr>
        <p:spPr>
          <a:xfrm rot="5400000">
            <a:off x="3996662" y="1224280"/>
            <a:ext cx="1348543" cy="135088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25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621725" y="3050388"/>
            <a:ext cx="2097543" cy="31991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退出动画：设置元素从有到无的消失效果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54" name="矩形 43"/>
          <p:cNvSpPr/>
          <p:nvPr>
            <p:custDataLst>
              <p:tags r:id="rId7"/>
            </p:custDataLst>
          </p:nvPr>
        </p:nvSpPr>
        <p:spPr>
          <a:xfrm>
            <a:off x="3761300" y="2653557"/>
            <a:ext cx="1819401" cy="12884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25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23275" y="1224280"/>
            <a:ext cx="1348543" cy="135088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25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249022" y="3050388"/>
            <a:ext cx="2097543" cy="31991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强调动画：突出显示某个元素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60" name="矩形 44"/>
          <p:cNvSpPr/>
          <p:nvPr>
            <p:custDataLst>
              <p:tags r:id="rId10"/>
            </p:custDataLst>
          </p:nvPr>
        </p:nvSpPr>
        <p:spPr>
          <a:xfrm>
            <a:off x="6387229" y="2653557"/>
            <a:ext cx="1819401" cy="12884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26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49888" y="1224280"/>
            <a:ext cx="1348543" cy="135088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26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75635" y="3050388"/>
            <a:ext cx="2097543" cy="31991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路径动画：设置元素按照特定路径移动的效果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266" name="矩形 45"/>
          <p:cNvSpPr/>
          <p:nvPr>
            <p:custDataLst>
              <p:tags r:id="rId13"/>
            </p:custDataLst>
          </p:nvPr>
        </p:nvSpPr>
        <p:spPr>
          <a:xfrm>
            <a:off x="9014526" y="2653557"/>
            <a:ext cx="1819401" cy="12884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5236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音效添加与设置</a:t>
            </a:r>
            <a:endParaRPr lang="zh-CN" altLang="en-US"/>
          </a:p>
        </p:txBody>
      </p:sp>
      <p:sp>
        <p:nvSpPr>
          <p:cNvPr id="1052368" name="任意多边形 20"/>
          <p:cNvSpPr/>
          <p:nvPr>
            <p:custDataLst>
              <p:tags r:id="rId2"/>
            </p:custDataLst>
          </p:nvPr>
        </p:nvSpPr>
        <p:spPr>
          <a:xfrm rot="2700000">
            <a:off x="1369365" y="1224280"/>
            <a:ext cx="1348543" cy="135088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37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995112" y="3050388"/>
            <a:ext cx="2097543" cy="31991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音效类型：选择合适的音效类型，如自然声音、动物声音等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2" name="矩形 42"/>
          <p:cNvSpPr/>
          <p:nvPr>
            <p:custDataLst>
              <p:tags r:id="rId4"/>
            </p:custDataLst>
          </p:nvPr>
        </p:nvSpPr>
        <p:spPr>
          <a:xfrm>
            <a:off x="1134003" y="2653557"/>
            <a:ext cx="1819401" cy="12884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374" name="任意多边形 18"/>
          <p:cNvSpPr/>
          <p:nvPr>
            <p:custDataLst>
              <p:tags r:id="rId5"/>
            </p:custDataLst>
          </p:nvPr>
        </p:nvSpPr>
        <p:spPr>
          <a:xfrm rot="5400000">
            <a:off x="3996662" y="1224280"/>
            <a:ext cx="1348543" cy="135088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37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621725" y="3050388"/>
            <a:ext cx="2097543" cy="31991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音效设置：调整音效的音量、播放速度等参数，以达到更好的效果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8" name="矩形 43"/>
          <p:cNvSpPr/>
          <p:nvPr>
            <p:custDataLst>
              <p:tags r:id="rId7"/>
            </p:custDataLst>
          </p:nvPr>
        </p:nvSpPr>
        <p:spPr>
          <a:xfrm>
            <a:off x="3761300" y="2653557"/>
            <a:ext cx="1819401" cy="12884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38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23275" y="1224280"/>
            <a:ext cx="1348543" cy="135088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38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249022" y="3050388"/>
            <a:ext cx="2097543" cy="31991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音效与动画的配合：将音效与动画相结合，增强动画的表现力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4" name="矩形 44"/>
          <p:cNvSpPr/>
          <p:nvPr>
            <p:custDataLst>
              <p:tags r:id="rId10"/>
            </p:custDataLst>
          </p:nvPr>
        </p:nvSpPr>
        <p:spPr>
          <a:xfrm>
            <a:off x="6387229" y="2653557"/>
            <a:ext cx="1819401" cy="12884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38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49888" y="1224280"/>
            <a:ext cx="1348543" cy="135088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238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75635" y="3050388"/>
            <a:ext cx="2097543" cy="31991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音效的添加方式：通过插入音频或使用音效插件等方式添加音效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0" name="矩形 45"/>
          <p:cNvSpPr/>
          <p:nvPr>
            <p:custDataLst>
              <p:tags r:id="rId13"/>
            </p:custDataLst>
          </p:nvPr>
        </p:nvSpPr>
        <p:spPr>
          <a:xfrm>
            <a:off x="9014526" y="2653557"/>
            <a:ext cx="1819401" cy="12884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https://d.book118.com/957022003023006025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7"/>
  <p:tag name="KSO_WM_UNIT_INDEX" val="87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8"/>
  <p:tag name="KSO_WM_UNIT_INDEX" val="88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9"/>
  <p:tag name="KSO_WM_UNIT_INDEX" val="89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0"/>
  <p:tag name="KSO_WM_UNIT_INDEX" val="90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1"/>
  <p:tag name="KSO_WM_UNIT_INDEX" val="9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2"/>
  <p:tag name="KSO_WM_UNIT_INDEX" val="9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3"/>
  <p:tag name="KSO_WM_UNIT_INDEX" val="9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4"/>
  <p:tag name="KSO_WM_UNIT_INDEX" val="9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5"/>
  <p:tag name="KSO_WM_UNIT_INDEX" val="95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6"/>
  <p:tag name="KSO_WM_UNIT_INDEX" val="96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7"/>
  <p:tag name="KSO_WM_UNIT_INDEX" val="97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8"/>
  <p:tag name="KSO_WM_UNIT_INDEX" val="98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9"/>
  <p:tag name="KSO_WM_UNIT_INDEX" val="99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0"/>
  <p:tag name="KSO_WM_UNIT_INDEX" val="100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1"/>
  <p:tag name="KSO_WM_UNIT_INDEX" val="10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7"/>
  <p:tag name="KSO_WM_UNIT_INDEX" val="87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8"/>
  <p:tag name="KSO_WM_UNIT_INDEX" val="88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9"/>
  <p:tag name="KSO_WM_UNIT_INDEX" val="89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0"/>
  <p:tag name="KSO_WM_UNIT_INDEX" val="90"/>
  <p:tag name="KSO_WM_UNIT_LAYERLEVEL" val="1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1"/>
  <p:tag name="KSO_WM_UNIT_INDEX" val="91"/>
  <p:tag name="KSO_WM_UNIT_LAYERLEVEL" val="1"/>
  <p:tag name="KSO_WM_UNIT_TYPE" val="i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2"/>
  <p:tag name="KSO_WM_UNIT_INDEX" val="92"/>
  <p:tag name="KSO_WM_UNIT_LAYERLEVEL" val="1"/>
  <p:tag name="KSO_WM_UNIT_TYPE" val="i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3"/>
  <p:tag name="KSO_WM_UNIT_INDEX" val="93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4"/>
  <p:tag name="KSO_WM_UNIT_INDEX" val="94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5"/>
  <p:tag name="KSO_WM_UNIT_INDEX" val="95"/>
  <p:tag name="KSO_WM_UNIT_LAYERLEVEL" val="1"/>
  <p:tag name="KSO_WM_UNIT_TYPE" val="i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6"/>
  <p:tag name="KSO_WM_UNIT_INDEX" val="96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7"/>
  <p:tag name="KSO_WM_UNIT_INDEX" val="97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8"/>
  <p:tag name="KSO_WM_UNIT_INDEX" val="98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9"/>
  <p:tag name="KSO_WM_UNIT_INDEX" val="99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0"/>
  <p:tag name="KSO_WM_UNIT_INDEX" val="100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1"/>
  <p:tag name="KSO_WM_UNIT_INDEX" val="101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0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2"/>
  <p:tag name="KSO_WM_TEMPLATE_MASTER_TYPE" val="0"/>
  <p:tag name="KSO_WM_TEMPLATE_SUBCATEGORY" val="29"/>
  <p:tag name="KSO_WM_TEMPLATE_THUMBS_INDEX" val="1、9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10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2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505.xml><?xml version="1.0" encoding="utf-8"?>
<p:tagLst xmlns:p="http://schemas.openxmlformats.org/presentationml/2006/main">
  <p:tag name="KSO_WM_BEAUTIFY_FLAG" val="#wm#"/>
  <p:tag name="KSO_WM_SLIDE_CONTENT_AREA" val="{&quot;left&quot;:&quot;29.75&quot;,&quot;top&quot;:&quot;119.35&quot;,&quot;width&quot;:&quot;897.2&quot;,&quot;height&quot;:&quot;304.15&quot;}"/>
  <p:tag name="KSO_WM_SLIDE_ID" val="custom20230892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2"/>
  <p:tag name="KSO_WM_TEMPLATE_MASTER_TYPE" val="0"/>
  <p:tag name="KSO_WM_TEMPLATE_SUBCATEGORY" val="29"/>
  <p:tag name="KSO_WM_TEMPLATE_THUMBS_INDEX" val="1、9"/>
</p:tagLst>
</file>

<file path=ppt/tags/tag5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5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5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1_3"/>
  <p:tag name="KSO_WM_UNIT_INDEX" val="1_1_3"/>
  <p:tag name="KSO_WM_UNIT_LAYERLEVEL" val="1_1_1"/>
  <p:tag name="KSO_WM_UNIT_TYPE" val="l_h_i"/>
</p:tagLst>
</file>

<file path=ppt/tags/tag5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1_1"/>
  <p:tag name="KSO_WM_UNIT_INDEX" val="1_1_1"/>
  <p:tag name="KSO_WM_UNIT_LAYERLEVEL" val="1_1_1"/>
  <p:tag name="KSO_WM_UNIT_TYPE" val="l_h_i"/>
</p:tagLst>
</file>

<file path=ppt/tags/tag5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1_2"/>
  <p:tag name="KSO_WM_UNIT_INDEX" val="1_1_2"/>
  <p:tag name="KSO_WM_UNIT_LAYERLEVEL" val="1_1_1"/>
  <p:tag name="KSO_WM_UNIT_PRESET_TEXT" val="01."/>
  <p:tag name="KSO_WM_UNIT_SUBTYPE" val="d"/>
  <p:tag name="KSO_WM_UNIT_TYPE" val="l_h_i"/>
</p:tagLst>
</file>

<file path=ppt/tags/tag5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输入标题"/>
  <p:tag name="KSO_WM_UNIT_TYPE" val="l_h_a"/>
</p:tagLst>
</file>

<file path=ppt/tags/tag5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2_3"/>
  <p:tag name="KSO_WM_UNIT_INDEX" val="1_2_3"/>
  <p:tag name="KSO_WM_UNIT_LAYERLEVEL" val="1_1_1"/>
  <p:tag name="KSO_WM_UNIT_TYPE" val="l_h_i"/>
</p:tagLst>
</file>

<file path=ppt/tags/tag5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2_1"/>
  <p:tag name="KSO_WM_UNIT_INDEX" val="1_2_1"/>
  <p:tag name="KSO_WM_UNIT_LAYERLEVEL" val="1_1_1"/>
  <p:tag name="KSO_WM_UNIT_TYPE" val="l_h_i"/>
</p:tagLst>
</file>

<file path=ppt/tags/tag5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2_2"/>
  <p:tag name="KSO_WM_UNIT_INDEX" val="1_2_2"/>
  <p:tag name="KSO_WM_UNIT_LAYERLEVEL" val="1_1_1"/>
  <p:tag name="KSO_WM_UNIT_PRESET_TEXT" val="02."/>
  <p:tag name="KSO_WM_UNIT_SUBTYPE" val="d"/>
  <p:tag name="KSO_WM_UNIT_TYPE" val="l_h_i"/>
</p:tagLst>
</file>

<file path=ppt/tags/tag5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输入标题"/>
  <p:tag name="KSO_WM_UNIT_TYPE" val="l_h_a"/>
</p:tagLst>
</file>

<file path=ppt/tags/tag5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4_3"/>
  <p:tag name="KSO_WM_UNIT_INDEX" val="1_4_3"/>
  <p:tag name="KSO_WM_UNIT_LAYERLEVEL" val="1_1_1"/>
  <p:tag name="KSO_WM_UNIT_TYPE" val="l_h_i"/>
</p:tagLst>
</file>

<file path=ppt/tags/tag5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4_1"/>
  <p:tag name="KSO_WM_UNIT_INDEX" val="1_4_1"/>
  <p:tag name="KSO_WM_UNIT_LAYERLEVEL" val="1_1_1"/>
  <p:tag name="KSO_WM_UNIT_TYPE" val="l_h_i"/>
</p:tagLst>
</file>

<file path=ppt/tags/tag5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4_2"/>
  <p:tag name="KSO_WM_UNIT_INDEX" val="1_4_2"/>
  <p:tag name="KSO_WM_UNIT_LAYERLEVEL" val="1_1_1"/>
  <p:tag name="KSO_WM_UNIT_PRESET_TEXT" val="04."/>
  <p:tag name="KSO_WM_UNIT_SUBTYPE" val="d"/>
  <p:tag name="KSO_WM_UNIT_TYPE" val="l_h_i"/>
</p:tagLst>
</file>

<file path=ppt/tags/tag5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输入标题"/>
  <p:tag name="KSO_WM_UNIT_TYPE" val="l_h_a"/>
</p:tagLst>
</file>

<file path=ppt/tags/tag5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5_3"/>
  <p:tag name="KSO_WM_UNIT_INDEX" val="1_5_3"/>
  <p:tag name="KSO_WM_UNIT_LAYERLEVEL" val="1_1_1"/>
  <p:tag name="KSO_WM_UNIT_TYPE" val="l_h_i"/>
</p:tagLst>
</file>

<file path=ppt/tags/tag5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5_1"/>
  <p:tag name="KSO_WM_UNIT_INDEX" val="1_5_1"/>
  <p:tag name="KSO_WM_UNIT_LAYERLEVEL" val="1_1_1"/>
  <p:tag name="KSO_WM_UNIT_TYPE" val="l_h_i"/>
</p:tagLst>
</file>

<file path=ppt/tags/tag5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5_2"/>
  <p:tag name="KSO_WM_UNIT_INDEX" val="1_5_2"/>
  <p:tag name="KSO_WM_UNIT_LAYERLEVEL" val="1_1_1"/>
  <p:tag name="KSO_WM_UNIT_PRESET_TEXT" val="05."/>
  <p:tag name="KSO_WM_UNIT_SUBTYPE" val="d"/>
  <p:tag name="KSO_WM_UNIT_TYPE" val="l_h_i"/>
</p:tagLst>
</file>

<file path=ppt/tags/tag5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输入标题"/>
  <p:tag name="KSO_WM_UNIT_TYPE" val="l_h_a"/>
</p:tagLst>
</file>

<file path=ppt/tags/tag5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3_3"/>
  <p:tag name="KSO_WM_UNIT_INDEX" val="1_3_3"/>
  <p:tag name="KSO_WM_UNIT_LAYERLEVEL" val="1_1_1"/>
  <p:tag name="KSO_WM_UNIT_TYPE" val="l_h_i"/>
</p:tagLst>
</file>

<file path=ppt/tags/tag5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3_1"/>
  <p:tag name="KSO_WM_UNIT_INDEX" val="1_3_1"/>
  <p:tag name="KSO_WM_UNIT_LAYERLEVEL" val="1_1_1"/>
  <p:tag name="KSO_WM_UNIT_TYPE" val="l_h_i"/>
</p:tagLst>
</file>

<file path=ppt/tags/tag5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3_2"/>
  <p:tag name="KSO_WM_UNIT_INDEX" val="1_3_2"/>
  <p:tag name="KSO_WM_UNIT_LAYERLEVEL" val="1_1_1"/>
  <p:tag name="KSO_WM_UNIT_PRESET_TEXT" val="03."/>
  <p:tag name="KSO_WM_UNIT_SUBTYPE" val="d"/>
  <p:tag name="KSO_WM_UNIT_TYPE" val="l_h_i"/>
</p:tagLst>
</file>

<file path=ppt/tags/tag5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输入标题"/>
  <p:tag name="KSO_WM_UNIT_TYPE" val="l_h_a"/>
</p:tagLst>
</file>

<file path=ppt/tags/tag5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6_3"/>
  <p:tag name="KSO_WM_UNIT_INDEX" val="1_6_3"/>
  <p:tag name="KSO_WM_UNIT_LAYERLEVEL" val="1_1_1"/>
  <p:tag name="KSO_WM_UNIT_TYPE" val="l_h_i"/>
</p:tagLst>
</file>

<file path=ppt/tags/tag5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6_1"/>
  <p:tag name="KSO_WM_UNIT_INDEX" val="1_6_1"/>
  <p:tag name="KSO_WM_UNIT_LAYERLEVEL" val="1_1_1"/>
  <p:tag name="KSO_WM_UNIT_TYPE" val="l_h_i"/>
</p:tagLst>
</file>

<file path=ppt/tags/tag5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i*1_6_2"/>
  <p:tag name="KSO_WM_UNIT_INDEX" val="1_6_2"/>
  <p:tag name="KSO_WM_UNIT_LAYERLEVEL" val="1_1_1"/>
  <p:tag name="KSO_WM_UNIT_PRESET_TEXT" val="06."/>
  <p:tag name="KSO_WM_UNIT_SUBTYPE" val="d"/>
  <p:tag name="KSO_WM_UNIT_TYPE" val="l_h_i"/>
</p:tagLst>
</file>

<file path=ppt/tags/tag5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00.7,&quot;width&quot;:729.5500000000001}"/>
  <p:tag name="KSO_WM_TAG_VERSION" val="1.0"/>
  <p:tag name="KSO_WM_TEMPLATE_CATEGORY" val="custom"/>
  <p:tag name="KSO_WM_TEMPLATE_INDEX" val="20230892"/>
  <p:tag name="KSO_WM_UNIT_COMPATIBLE" val="0"/>
  <p:tag name="KSO_WM_UNIT_DIAGRAM_ISNUMVISUAL" val="0"/>
  <p:tag name="KSO_WM_UNIT_DIAGRAM_ISREFERUNIT" val="0"/>
  <p:tag name="KSO_WM_UNIT_HIGHLIGHT" val="0"/>
  <p:tag name="KSO_WM_UNIT_ID" val="custom2023089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输入标题"/>
  <p:tag name="KSO_WM_UNIT_TYPE" val="l_h_a"/>
</p:tagLst>
</file>

<file path=ppt/tags/tag53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2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2"/>
  <p:tag name="KSO_WM_TEMPLATE_MASTER_TYPE" val="0"/>
  <p:tag name="KSO_WM_TEMPLATE_SUBCATEGORY" val="29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2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35.xml><?xml version="1.0" encoding="utf-8"?>
<p:tagLst xmlns:p="http://schemas.openxmlformats.org/presentationml/2006/main">
  <p:tag name="KSO_WM_BEAUTIFY_FLAG" val="#wm#"/>
  <p:tag name="KSO_WM_SLIDE_CONTENT_AREA" val="{&quot;left&quot;:&quot;34.15&quot;,&quot;top&quot;:&quot;119.35&quot;,&quot;width&quot;:&quot;553.85&quot;,&quot;height&quot;:&quot;329.4&quot;}"/>
  <p:tag name="KSO_WM_SLIDE_ID" val="custom2023089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2"/>
  <p:tag name="KSO_WM_TEMPLATE_MASTER_TYPE" val="0"/>
  <p:tag name="KSO_WM_TEMPLATE_SUBCATEGORY" val="0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2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38.xml><?xml version="1.0" encoding="utf-8"?>
<p:tagLst xmlns:p="http://schemas.openxmlformats.org/presentationml/2006/main">
  <p:tag name="KSO_WM_BEAUTIFY_FLAG" val="#wm#"/>
  <p:tag name="KSO_WM_SLIDE_CONTENT_AREA" val="{&quot;left&quot;:&quot;34.15&quot;,&quot;top&quot;:&quot;119.35&quot;,&quot;width&quot;:&quot;553.85&quot;,&quot;height&quot;:&quot;329.4&quot;}"/>
  <p:tag name="KSO_WM_SLIDE_ID" val="custom2023089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2"/>
  <p:tag name="KSO_WM_TEMPLATE_MASTER_TYPE" val="0"/>
  <p:tag name="KSO_WM_TEMPLATE_SUBCATEGORY" val="0"/>
</p:tagLst>
</file>

<file path=ppt/tags/tag5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1_1"/>
  <p:tag name="KSO_WM_UNIT_INDEX" val="1_1_1"/>
  <p:tag name="KSO_WM_UNIT_LAYERLEVEL" val="1_1_1"/>
  <p:tag name="KSO_WM_UNIT_TYPE" val="l_h_i"/>
</p:tagLst>
</file>

<file path=ppt/tags/tag5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1_2"/>
  <p:tag name="KSO_WM_UNIT_INDEX" val="1_1_2"/>
  <p:tag name="KSO_WM_UNIT_LAYERLEVEL" val="1_1_1"/>
  <p:tag name="KSO_WM_UNIT_TYPE" val="l_h_i"/>
</p:tagLst>
</file>

<file path=ppt/tags/tag5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5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2_1"/>
  <p:tag name="KSO_WM_UNIT_INDEX" val="1_2_1"/>
  <p:tag name="KSO_WM_UNIT_LAYERLEVEL" val="1_1_1"/>
  <p:tag name="KSO_WM_UNIT_TYPE" val="l_h_i"/>
</p:tagLst>
</file>

<file path=ppt/tags/tag5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2_2"/>
  <p:tag name="KSO_WM_UNIT_INDEX" val="1_2_2"/>
  <p:tag name="KSO_WM_UNIT_LAYERLEVEL" val="1_1_1"/>
  <p:tag name="KSO_WM_UNIT_TYPE" val="l_h_i"/>
</p:tagLst>
</file>

<file path=ppt/tags/tag5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5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3_1"/>
  <p:tag name="KSO_WM_UNIT_INDEX" val="1_3_1"/>
  <p:tag name="KSO_WM_UNIT_LAYERLEVEL" val="1_1_1"/>
  <p:tag name="KSO_WM_UNIT_TYPE" val="l_h_i"/>
</p:tagLst>
</file>

<file path=ppt/tags/tag5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3_2"/>
  <p:tag name="KSO_WM_UNIT_INDEX" val="1_3_2"/>
  <p:tag name="KSO_WM_UNIT_LAYERLEVEL" val="1_1_1"/>
  <p:tag name="KSO_WM_UNIT_TYPE" val="l_h_i"/>
</p:tagLst>
</file>

<file path=ppt/tags/tag5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5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4_1"/>
  <p:tag name="KSO_WM_UNIT_INDEX" val="1_4_1"/>
  <p:tag name="KSO_WM_UNIT_LAYERLEVEL" val="1_1_1"/>
  <p:tag name="KSO_WM_UNIT_TYPE" val="l_h_i"/>
</p:tagLst>
</file>

<file path=ppt/tags/tag5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4_2"/>
  <p:tag name="KSO_WM_UNIT_INDEX" val="1_4_2"/>
  <p:tag name="KSO_WM_UNIT_LAYERLEVEL" val="1_1_1"/>
  <p:tag name="KSO_WM_UNIT_TYPE" val="l_h_i"/>
</p:tagLst>
</file>

<file path=ppt/tags/tag5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5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i*1_5_1"/>
  <p:tag name="KSO_WM_UNIT_INDEX" val="1_5_1"/>
  <p:tag name="KSO_WM_UNIT_LAYERLEVEL" val="1_1_1"/>
  <p:tag name="KSO_WM_UNIT_TYPE" val="l_h_i"/>
</p:tagLst>
</file>

<file path=ppt/tags/tag5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4*l_h_i*1_5_2"/>
  <p:tag name="KSO_WM_UNIT_INDEX" val="1_5_2"/>
  <p:tag name="KSO_WM_UNIT_LAYERLEVEL" val="1_1_1"/>
  <p:tag name="KSO_WM_UNIT_TYPE" val="l_h_i"/>
</p:tagLst>
</file>

<file path=ppt/tags/tag5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5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8_2*l_h_i*1_1_1"/>
  <p:tag name="KSO_WM_UNIT_INDEX" val="1_1_1"/>
  <p:tag name="KSO_WM_UNIT_LAYERLEVEL" val="1_1_1"/>
  <p:tag name="KSO_WM_UNIT_TYPE" val="l_h_i"/>
</p:tagLst>
</file>

<file path=ppt/tags/tag5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688_2*l_h_i*1_1_2"/>
  <p:tag name="KSO_WM_UNIT_INDEX" val="1_1_2"/>
  <p:tag name="KSO_WM_UNIT_LAYERLEVEL" val="1_1_1"/>
  <p:tag name="KSO_WM_UNIT_TYPE" val="l_h_i"/>
</p:tagLst>
</file>

<file path=ppt/tags/tag5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2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5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2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5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8_2*l_h_i*1_2_1"/>
  <p:tag name="KSO_WM_UNIT_INDEX" val="1_2_1"/>
  <p:tag name="KSO_WM_UNIT_LAYERLEVEL" val="1_1_1"/>
  <p:tag name="KSO_WM_UNIT_TYPE" val="l_h_i"/>
</p:tagLst>
</file>

<file path=ppt/tags/tag5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1688_2*l_h_i*1_2_2"/>
  <p:tag name="KSO_WM_UNIT_INDEX" val="1_2_2"/>
  <p:tag name="KSO_WM_UNIT_LAYERLEVEL" val="1_1_1"/>
  <p:tag name="KSO_WM_UNIT_TYPE" val="l_h_i"/>
</p:tagLst>
</file>

<file path=ppt/tags/tag5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2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5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85.4222047244095,&quot;width&quot;:535.7499999999999}"/>
  <p:tag name="KSO_WM_TAG_VERSION" val="3.0"/>
  <p:tag name="KSO_WM_TEMPLATE_CATEGORY" val="diagram"/>
  <p:tag name="KSO_WM_TEMPLATE_INDEX" val="20231688"/>
  <p:tag name="KSO_WM_UNIT_COMPATIBLE" val="0"/>
  <p:tag name="KSO_WM_UNIT_DIAGRAM_ISNUMVISUAL" val="0"/>
  <p:tag name="KSO_WM_UNIT_DIAGRAM_ISREFERUNIT" val="0"/>
  <p:tag name="KSO_WM_UNIT_HIGHLIGHT" val="0"/>
  <p:tag name="KSO_WM_UNIT_ID" val="diagram20231688_2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标题"/>
  <p:tag name="KSO_WM_UNIT_TEXT_FILL_FORE_SCHEMECOLOR_INDEX" val="1"/>
  <p:tag name="KSO_WM_UNIT_TEXT_FILL_FORE_SCHEMECOLOR_INDEX_BRIGHTNESS" val="0.15"/>
  <p:tag name="KSO_WM_UNIT_TEXT_FILL_TYPE" val="1"/>
  <p:tag name="KSO_WM_UNIT_TYPE" val="l_h_a"/>
  <p:tag name="KSO_WM_UNIT_VALUE" val="10"/>
</p:tagLst>
</file>

<file path=ppt/tags/tag5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1*l_h_i*1_1_1"/>
  <p:tag name="KSO_WM_UNIT_INDEX" val="1_1_1"/>
  <p:tag name="KSO_WM_UNIT_LAYERLEVEL" val="1_1_1"/>
  <p:tag name="KSO_WM_UNIT_TYPE" val="l_h_i"/>
</p:tagLst>
</file>

<file path=ppt/tags/tag5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1*l_h_i*1_1_2"/>
  <p:tag name="KSO_WM_UNIT_INDEX" val="1_1_2"/>
  <p:tag name="KSO_WM_UNIT_LAYERLEVEL" val="1_1_1"/>
  <p:tag name="KSO_WM_UNIT_TYPE" val="l_h_i"/>
</p:tagLst>
</file>

<file path=ppt/tags/tag5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1*l_h_i*1_2_1"/>
  <p:tag name="KSO_WM_UNIT_INDEX" val="1_2_1"/>
  <p:tag name="KSO_WM_UNIT_LAYERLEVEL" val="1_1_1"/>
  <p:tag name="KSO_WM_UNIT_TYPE" val="l_h_i"/>
</p:tagLst>
</file>

<file path=ppt/tags/tag5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1*l_h_i*1_2_2"/>
  <p:tag name="KSO_WM_UNIT_INDEX" val="1_2_2"/>
  <p:tag name="KSO_WM_UNIT_LAYERLEVEL" val="1_1_1"/>
  <p:tag name="KSO_WM_UNIT_TYPE" val="l_h_i"/>
</p:tagLst>
</file>

<file path=ppt/tags/tag5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1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5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1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2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70.xml><?xml version="1.0" encoding="utf-8"?>
<p:tagLst xmlns:p="http://schemas.openxmlformats.org/presentationml/2006/main">
  <p:tag name="KSO_WM_BEAUTIFY_FLAG" val="#wm#"/>
  <p:tag name="KSO_WM_SLIDE_CONTENT_AREA" val="{&quot;left&quot;:&quot;34.15&quot;,&quot;top&quot;:&quot;119.35&quot;,&quot;width&quot;:&quot;553.85&quot;,&quot;height&quot;:&quot;329.4&quot;}"/>
  <p:tag name="KSO_WM_SLIDE_ID" val="custom2023089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2"/>
  <p:tag name="KSO_WM_TEMPLATE_MASTER_TYPE" val="0"/>
  <p:tag name="KSO_WM_TEMPLATE_SUBCATEGORY" val="0"/>
</p:tagLst>
</file>

<file path=ppt/tags/tag5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5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5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5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5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5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5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5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5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5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5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5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5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5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5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5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5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5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5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5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5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5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5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5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5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5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5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5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5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6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6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6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6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6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6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6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6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6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6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6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6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6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6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6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6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6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6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6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6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6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6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6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6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6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6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6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6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6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6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6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6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6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6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6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6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6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6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6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6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6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6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6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6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2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646.xml><?xml version="1.0" encoding="utf-8"?>
<p:tagLst xmlns:p="http://schemas.openxmlformats.org/presentationml/2006/main">
  <p:tag name="KSO_WM_BEAUTIFY_FLAG" val="#wm#"/>
  <p:tag name="KSO_WM_SLIDE_CONTENT_AREA" val="{&quot;left&quot;:&quot;34.15&quot;,&quot;top&quot;:&quot;119.35&quot;,&quot;width&quot;:&quot;553.85&quot;,&quot;height&quot;:&quot;329.4&quot;}"/>
  <p:tag name="KSO_WM_SLIDE_ID" val="custom2023089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2"/>
  <p:tag name="KSO_WM_TEMPLATE_MASTER_TYPE" val="0"/>
  <p:tag name="KSO_WM_TEMPLATE_SUBCATEGORY" val="0"/>
</p:tagLst>
</file>

<file path=ppt/tags/tag6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6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6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6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6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6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6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6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6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6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6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6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6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6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6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6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6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6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6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6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6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6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6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6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67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8">
      <a:dk1>
        <a:srgbClr val="000000"/>
      </a:dk1>
      <a:lt1>
        <a:srgbClr val="FFFFFF"/>
      </a:lt1>
      <a:dk2>
        <a:srgbClr val="3F1309"/>
      </a:dk2>
      <a:lt2>
        <a:srgbClr val="FEEBE8"/>
      </a:lt2>
      <a:accent1>
        <a:srgbClr val="FF5939"/>
      </a:accent1>
      <a:accent2>
        <a:srgbClr val="6F72FF"/>
      </a:accent2>
      <a:accent3>
        <a:srgbClr val="FF7E15"/>
      </a:accent3>
      <a:accent4>
        <a:srgbClr val="FED101"/>
      </a:accent4>
      <a:accent5>
        <a:srgbClr val="03DA9B"/>
      </a:accent5>
      <a:accent6>
        <a:srgbClr val="FF9E4A"/>
      </a:accent6>
      <a:hlink>
        <a:srgbClr val="0563C1"/>
      </a:hlink>
      <a:folHlink>
        <a:srgbClr val="954D72"/>
      </a:folHlink>
    </a:clrScheme>
    <a:fontScheme name="自定义 2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19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黑体</vt:lpstr>
      <vt:lpstr>Wingdings</vt:lpstr>
      <vt:lpstr>MiSans</vt:lpstr>
      <vt:lpstr>Calibri Light</vt:lpstr>
      <vt:lpstr>Office Theme</vt:lpstr>
      <vt:lpstr>卡通风景动态课件PPT模板</vt:lpstr>
      <vt:lpstr>目录</vt:lpstr>
      <vt:lpstr>添加章节标题</vt:lpstr>
      <vt:lpstr>开场与背景介绍</vt:lpstr>
      <vt:lpstr>PowerPoint Presentation</vt:lpstr>
      <vt:lpstr>卡通风景动态课件PPT模板介绍</vt:lpstr>
      <vt:lpstr>适用场景与用途</vt:lpstr>
      <vt:lpstr>特点与优势</vt:lpstr>
      <vt:lpstr>内容与设计</vt:lpstr>
      <vt:lpstr>PowerPoint Presentation</vt:lpstr>
      <vt:lpstr>封面设计</vt:lpstr>
      <vt:lpstr>目录页设计</vt:lpstr>
      <vt:lpstr>内容页设计</vt:lpstr>
      <vt:lpstr>结尾页设计</vt:lpstr>
      <vt:lpstr>动画与音效</vt:lpstr>
      <vt:lpstr>PowerPoint Presentation</vt:lpstr>
      <vt:lpstr>动画效果设置</vt:lpstr>
      <vt:lpstr>音效添加与设置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2024-08-29T13:28:02.066</cp:lastPrinted>
  <dcterms:created xsi:type="dcterms:W3CDTF">2024-08-29T05:28:02Z</dcterms:created>
  <dcterms:modified xsi:type="dcterms:W3CDTF">2024-08-29T05:28:05Z</dcterms:modified>
</cp:coreProperties>
</file>