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1BDB8-46D4-42F9-9A8C-32A09295E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07742-EC1C-459C-9ECA-A52DEFEA1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9F3C4-2F20-4D88-9BFC-CF83C7740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94944-D966-441F-B3BE-7F762C7BF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7C9E92-D6F0-428A-B6D9-6B4980F8C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21EA00-59EF-4031-92D1-3ED23779C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119984-67AD-4613-807C-078C2CB0D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89EBA-55C7-4008-8608-7F659026A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FD4BC-149F-4CFE-92B6-AED25FDCE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887F2-E5D5-4EA1-B330-615604167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6336F-3076-4D88-8B33-75F7021C7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2301604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《[国规]用双手创造美好未来——大学生劳动教育教程》--学习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劳动教育概述与意义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校园内外劳动实践机会挖掘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专业技能提升与职业素养培养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创新思维在劳动中激发与应用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团队协作能力培养在劳动中体现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劳动教育概述与意义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劳动教育定义及背景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劳动教育是指通过让学生参与各种形式的劳动实践，培养其劳动技能、劳动精神和劳动习惯的教育活动。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劳动教育定义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的发展和科技的进步，人们的生产生活方式发生了巨大变化，劳动形态也日益多样化。然而，当前一些大学生缺乏劳动意识和劳动技能，存在不珍惜劳动成果、不想劳动、不会劳动的现象。因此，加强大学生劳动教育，培养其正确的劳动价值观和良好的劳动习惯，成为当前高校教育的重要任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劳动教育背景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943" b="59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001" b="50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大学生劳动教育重要性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促进全面发展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劳动教育有助于大学生德智体美劳全面发展，提高其综合素质和社会适应能力。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增强社会责任感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通过劳动实践，大学生能更深刻地理解社会生产和生活的过程，增强对社会的责任感和使命感。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培养创新精神和实践能力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劳动实践是创新的基础，通过劳动教育可以培养大学生的创新精神和实践能力，为其未来的职业发展奠定基础。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积极投身社会实践、服务他人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积极参与社会公益活动，用自己的知识和技能为社会做出贡献，实现个人价值和社会价值的统一。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崇尚劳动、热爱劳动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树立正确的劳动价值观，认识到劳动是创造财富和推动社会进步的根本力量，从而热爱劳动、尊重劳动人民。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珍惜劳动成果、勤俭节约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养成珍惜劳动成果、勤俭节约的良好习惯，反对浪费和奢侈行为。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培养正确劳动价值观和态度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校园内外劳动实践机会挖掘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岗位申请条件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通常需要学生具备一定的时间管理能力、责任心和团队协作能力。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学生需向所在院系或相关部门提交申请，经过面试和选拔后，确定录用并签订劳动协议。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校内勤工助学岗位类型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包括图书馆助理、实验室助理、行政助理等。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校内勤工助学岗位设置与申请流程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实习实训基地类型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涵盖各类企业和行业，如制造业、服务业、金融业等。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学校与相关企业签订合作协议，为学生提供实习实训机会。学生可通过学校就业指导中心或专业老师推荐参与实习实训。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实习实训内容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包括专业技能培训、岗位实践、职业素养提升等。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校外实习实训基地建设及参与方式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活动开展方式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学校或社会公益组织发起志愿服务项目，学生自愿报名参加。在活动期间，学生需遵守相关规定和要求，认真完成志愿服务任务。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志愿服务活动类型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包括支教、环保、扶贫、文化传承等。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通过志愿服务报告、图片、视频等形式展示活动成果，同时可邀请相关领导和媒体参加成果展示活动，提高志愿服务的社会影响力。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125" r="18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志愿服务活动开展和成果展示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专业技能提升与职业素养培养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专业知识学习在劳动中运用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将课堂上学到的理论知识应用于实际工作中，加深对专业知识的理解。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通过劳动实践，发现自身专业知识的不足之处，有针对性地进行学习和补充。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结合劳动实践，对专业知识进行创新和拓展，提高解决问题的能力。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00" r="14600"/>
          <a:stretch>
            <a:fillRect/>
          </a:stretch>
        </p:blipFill>
        <p:spPr>
          <a:xfrm>
            <a:off x="652454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541" r="4541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了解自己的兴趣、特长和职业规划，选择适合自己的劳动岗位。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在劳动实践中了解不同岗位的工作内容和职责，为未来的职业选择提供参考。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通过与同事、上级的交流和学习，了解行业发展趋势和市场需求，调整自己的职业规划。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职业规划指导下选择适合岗位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https://d.book118.com/957023016045006040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2024-09-12T15:20:11.886</cp:lastPrinted>
  <dcterms:created xsi:type="dcterms:W3CDTF">2024-09-12T07:20:11Z</dcterms:created>
  <dcterms:modified xsi:type="dcterms:W3CDTF">2024-09-12T07:20:13Z</dcterms:modified>
</cp:coreProperties>
</file>