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9213A-4A02-4BFF-B9EA-3F0882B1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A4E4B-8AAC-49CC-BC08-C2D29AA1D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DF75D-355F-4C35-BEC6-70722FEC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8C5C1-E285-4469-8416-494696AF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81D4C-D011-4E5A-88C9-35C3D38E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E6345-F3A8-4005-9DB0-61A7E26E4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E41F3-6599-4792-B4A7-4C8B46C7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75770-0DC0-4382-A7A0-8B3E28AA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3BB7C-637C-4F34-8A54-8E75C32E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6678A-A013-4C58-B5A8-0D60B4EB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BEC54-C09B-46CE-9008-CEE628D6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24013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对种子专业的前景分析报告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种子专业的发展现状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种子专业的前景展望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种子专业概述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种子专业是一门专注于种子科学、技术及种子产业发展的学科。它涵盖了种质资源保护与利用、种子生产技术、种子加工与储藏、种子质量检测等方面的知识。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种子专业具有很强的实践性和应用性，它旨在培养掌握种子科学理论知识和实践技能的专业人才，为种子产业的发展提供技术支持和人才培养。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281" r="34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种子是农业生产的起点和基础，优良的种子是保障粮食安全的关键。种子专业的发展有助于提高种子的质量和产量，为农业生产提供更好的保障。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促进农业科技创新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种子专业是农业科技创新的重要组成部分。通过种子专业的研究和实践，可以不断培育出适应不同环境、抗逆性强的新品种，推动农业生产的科技进步。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推动种子产业发展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随着农业现代化的推进，种子产业的发展越来越受到重视。种子专业的发展能够为种子产业提供技术支持和人才培养，促进种子产业的健康发展。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种子专业的重要性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种子专业的发展可以追溯到20世纪初，随着农业科学的发展和农业生产的需求，种子专业逐渐发展壮大。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随着科技的不断进步和农业现代化的推进，种子专业的发展趋势是更加注重科技创新、实践应用和人才培养。未来，种子专业将在种质资源保护与利用、新品种培育、种子生产技术等方面取得更大的突破和发展。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种子专业的发展现状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全球种子市场规模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全球种子市场规模持续增长，预计未来几年将继续保持增长态势。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增长的主要驱动力包括人口增长、城市化进程、食品安全意识的提高以及对新品种的需求。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作为全球最大的种子市场，美国在种子技术和商业化方面处于领先地位。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随着农业现代化的推进，中国种子市场迅速崛起，成为全球第二大种子市场。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印度种子市场以传统育种为主，但近年来也在逐步向商业化育种转型。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主要国家/地区种子市场情况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CRISPR等基因编辑技术为种子改良带来了革命性的突破，有助于培育抗病、抗虫、抗旱等性状更优的新品种。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分子标记辅助育种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利用分子标记技术辅助传统育种，提高育种效率和准确性，加速新品种的培育。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智能育种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结合大数据和人工智能技术，实现育种过程的智能化和精准化，提高育种效率和成功率。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种子行业的技术创新与突破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种子专业的前景展望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转基因种子的研发与应用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随着科技的发展，转基因种子的研发和应用将逐渐增多，以提高农作物的抗逆性、产量和品质。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种子市场规模持续扩大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随着全球人口的增长和农业生产需求的增加，种子市场规模预计将继续扩大。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多样化与个性化需求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消费者对农产品的品质和口感需求日益多样化，将推动种子市场向多样化、个性化方向发展。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全球种子市场的未来趋势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基因编辑技术如CRISPR等的应用将有助于改进种子品质，提高抗逆性和产量，为种子行业带来革命性的变革。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人工智能和大数据技术的应用将有助于种子研发、生产和销售的智能化和精准化，提高生产效率。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人工智能与大数据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67" r="190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物联网技术的应用将实现种子生产过程的实时监测和智能化管理，提高生产效益。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新兴技术的应用对种子行业的影响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https://d.book118.com/957024013104006040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2024-09-12T23:03:04.649</cp:lastPrinted>
  <dcterms:created xsi:type="dcterms:W3CDTF">2024-09-12T15:03:04Z</dcterms:created>
  <dcterms:modified xsi:type="dcterms:W3CDTF">2024-09-12T15:03:06Z</dcterms:modified>
</cp:coreProperties>
</file>