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574E94-8BD7-4528-AE81-18D802713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5D41E8-FA5F-4A47-B6D8-7028C1B00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B93043-9C11-4735-BAF8-4D65D6EBA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B4E0A0-32F2-41C0-8EBA-204E970F7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E01ECC-BBB0-4815-81A4-903A85D55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B93772-9679-491F-97EC-6364324E1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895F47-10B1-4344-A496-3ADAD617E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166BDD-24D7-4982-A79B-25F49E100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3BCEAF-11EE-47B0-8F65-91F17BC1D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DE094D-670E-4360-B904-021ADE861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5DD04-BCD8-4329-84A4-2A9DCE64D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02412216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视频监控系统工程施工与安装流程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项目概述与需求分析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施工前准备工作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工程施工阶段划分及实施步骤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监控中心建设及运营管理方案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质量保证措施及验收标准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项目概述与需求分析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随着社会的不断发展，安防问题越来越受到重视，视频监控系统作为智能化安防的重要手段，应用范围不断扩大。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智能化安防需求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通过视频监控系统的建设，可以实现对监控区域的全面覆盖和实时监控，提高安全管理水平和效率。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提升安全管理水平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本项目旨在构建一个高效、稳定、易用的视频监控系统，满足客户的安防需求，提升安全管理水平。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项目背景及目标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监控区域分析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根据客户需求和实际情况，对需要监控的区域进行详细分析，确定监控点的位置和数量。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监控设备选型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根据监控区域的特点和需求，选择合适的监控设备，如摄像头、云台、解码器等。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存储与传输需求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确定视频数据的存储方式和传输网络，保证视频数据的实时传输和稳定存储。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高可用性与稳定性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系统应具备高可用性和稳定性，保证长时间稳定运行，减少故障率。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远程访问与控制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系统应支持远程访问和控制，方便用户随时随地进行监控和管理。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报警功能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系统应具备报警功能，当监控区域发生异常情况时，能够及时发出报警信号。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系统应能够实现对监控区域的实时监控，提供清晰的视频图像。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录像存储与回放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系统应具备录像存储功能，支持按时间、事件等条件进行录像回放。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系统功能与性能要求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施工前准备工作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对施工现场进行全面、细致的勘查，了解现场环境、建筑结构、电源、网络等基础设施情况。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现场勘查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7417" b="17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28" r="1652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设计方案制定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与客户进行深入沟通，明确视频监控系统的功能需求、覆盖范围、监控点布局等。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根据现场勘查和需求分析结果，制定详细的设计方案，包括系统架构、设备配置、施工图纸等。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现场勘查与设计方案制定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根据设计方案，列出所需设备材料的清单，包括摄像头、录像机、显示器、线缆、管材等。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设备材料清单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按照设备材料清单进行采购，确保设备材料符合设计要求和相关标准，对于特殊需求的设备材料，需进行定制。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采购与定制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对采购到的设备材料进行检验和测试，确保其质量合格、性能稳定，符合施工要求。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检验与测试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设备材料采购与检验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技术交底与安全培训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对施工队伍进行技术交底，使其熟悉设计方案和施工要求；同时开展安全培训，提高施工人员的安全意识和操作技能。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施工计划与进度安排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制定详细的施工计划和进度安排，确保施工按照计划有序进行。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施工队伍组建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组建专业的施工队伍，包括项目经理、技术人员、施工人员等，明确各自的职责和任务。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施工队伍组织及培训计划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工程施工阶段划分及实施步骤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线缆选择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根据系统传输需求和现场环境，选择合适的线缆类型，如同轴电缆、网线、光纤等。线缆规格和质量应符合国家标准和行业规范。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管道预埋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根据设计图纸，在建筑物内预留管道，以便后续线缆的穿放。管道材料、管径和走向需符合设计要求，确保管道畅通无阻。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线缆敷设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在线缆穿放前，需对线缆进行外观检查和性能测试，确保线缆完好无损。按照设计要求，将线缆穿放入管道，并在线缆两端做好标记和记录。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管道预埋与线缆敷设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7781" r="2778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设备准备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根据系统需求和设计方案，准备相应的监控设备，如摄像头、录像机、显示器等。设备应满足功能要求，并通过质量检测。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按照设备安装图纸和说明书，将设备安装在指定位置。安装过程中需注意设备的固定、接线和标识等细节，确保设备安装牢固、接线正确。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设备调试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设备安装完成后，需进行单机调试和系统联调。单机调试主要检查设备的通电、视频信号、控制信号等是否正常；系统联调则是将所有设备连接起来，进行系统整体功能的测试和验证。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设备安装与调试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https://d.book118.com/957024122165006041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2024-09-14T22:45:55.220</cp:lastPrinted>
  <dcterms:created xsi:type="dcterms:W3CDTF">2024-09-14T14:45:55Z</dcterms:created>
  <dcterms:modified xsi:type="dcterms:W3CDTF">2024-09-14T14:45:57Z</dcterms:modified>
</cp:coreProperties>
</file>