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12B75A-BE8E-451A-B116-94C7B6B58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EA90FD-734B-44A3-80AC-54EA8C329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E74C72-D20D-43E2-91E1-3FF939B3A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FF6FE4-EFE9-4FBD-B836-F21D2B698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53A028-A055-49EA-990C-0AABD47362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6D6336-1583-44CD-A8A3-611408FAC0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61FEB3-2E1F-4861-A80C-FAC2F9AF2A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670C4-66BB-432A-8D1A-7264D8D98F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02925-7529-4092-AB5C-084B29DDB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3B821A-8024-42F1-9FC7-454E2502B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E663E-2432-49DB-B62D-BFF612977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2505105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中枢性面瘫护理诊断</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中枢性面瘫的概述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中枢性面瘫的护理评估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中枢性面瘫的护理诊断</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中枢性面瘫的护理措施</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中枢性面瘫的护理效果评价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中枢性面瘫的概述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中枢性面瘫是指由于中枢神经系统损伤或病变引起的面部肌肉瘫痪。</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中枢性面瘫通常表现为单侧面部肌肉无力或瘫痪，口角下垂，流口水，讲话困难等症状。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中枢性面瘫的常见病因包括脑血管疾病、脑肿瘤、脑外伤、脑炎等。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中枢性面瘫的病理机制主要是由于中枢神经系统受损导致面部肌肉的控制功能丧失。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中枢性面瘫的典型表现为单侧面部肌肉无力或瘫痪，口角下垂，流口水，讲话困难等。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根据患者的病史、体格检查和必要的辅助检查，如头颅CT或MRI等影像学检查，可以确诊中枢性面瘫。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中枢性面瘫的护理评估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观察患者面部肌肉的对称性和运动功能，检查患者是否能够完成微笑、闭眼、鼓腮等动作。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面部肌肉功能评估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评估患者的面部神经功能，包括感觉和运动功能，通过触诊和观察患者面部表情和动作来判断。</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神经功能评估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评估患者是否有语言障碍或吞咽困难，观察患者发音、语言清晰度和进食情况。</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语言和吞咽功能评估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了解患者的情绪和心理状态，询问患者是否有焦虑、抑郁等情绪问题。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心理状态评估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评估内容和方法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先进行初步观察，然后逐项进行评估，最后综合分析评估结果。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评估时要客观、准确，避免主观臆断；注意保护患者的隐私和尊严；对于存在语言和吞咽障碍的患者，要特别注意安全问题。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评估流程和注意事项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分析评估结果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将各项评估结果进行综合分析，确定患者的护理需求和护理重点。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记录评估结果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将评估结果详细记录在护理记录中，包括患者的症状、体征、评估结果和护理措施等。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评估结果分析和记录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中枢性面瘫的护理诊断</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https://d.book118.com/957025051051006032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2024-09-05T03:03:39.080</cp:lastPrinted>
  <dcterms:created xsi:type="dcterms:W3CDTF">2024-09-04T19:03:39Z</dcterms:created>
  <dcterms:modified xsi:type="dcterms:W3CDTF">2024-09-04T19:03:40Z</dcterms:modified>
</cp:coreProperties>
</file>