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886C1B-39CC-4256-8878-06CB8CB771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48D9C7-74BD-46AF-9644-26ED720949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CB63B7-2AA2-48AC-A454-40BC36CACE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BBD5E6-4B02-44ED-B494-5966D81C21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9E8704-C6D9-477A-B563-869437F993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43EC7E-AD23-465F-B515-B1D9EBDD87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13D74F-EC09-4840-B2A7-53E3801F30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CEC445-6BFE-4804-8C44-54D151F161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FF78E5-C41D-4213-AC7A-EE94C02F7E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EF391B-5D24-4F6D-A9B8-4959869D2E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EA8D68-FDF2-4C5F-8292-A9FDFDCAC7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702513212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红色教育调查问卷分析报告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调查结果概述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红色教育认知情况分析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红色教育参与情况分析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红色教育需求与建议分析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结论与建议</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附录：调查问卷及数据统计</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调查背景：随着红色教育的普及，越来越多的人开始关注红色教育对于青少年价值观的影响。本次调查旨在了解受访者对红色教育的认知、态度和参与情况，为进一步推广红色教育提供参考。</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调查目的</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了解受访者对红色教育的认知程度。</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分析受访者对红色教育的态度和评价。</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评估红色教育在青少年中的普及程度和效果。</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样本选择</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选择不同年龄、性别、职业的受访者，确保样本的多样性和代表性。</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调查方法</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采用问卷调查法，通过线上和线下两种方式进行，共发放问卷1000份，回收有效问卷800份。</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设计问卷</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根据研究目的，设计包含单选、多选和开放性问题的问卷。</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数据收集</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通过线上和线下两种方式进行数据收集，并对数据进行整理和筛选。</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数据分析</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采用统计分析软件对数据进行分析，包括描述性统计、交叉分析和回归分析等。</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调查方法与过程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调查结果概述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本次调查对象为某市的中小学学生、教师及家长，共计1000人。</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调查对象</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采用线上问卷调查的方式进行，通过学校和社区渠道进行推广，确保样本的广泛性和代表性。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调查方式</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问卷涵盖了红色教育的基本知识、教育方式、教育效果等方面的问题，共计30道题目。</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调查内容</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调查样本基本情况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红色教育认知程度</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调查结果显示，大部分受访者对红色教育有一定的了解，但认知程度存在差异。其中，教师和家长对红色教育的认知程度相对较高，而学生群体对红色教育的认知程度相对较低。</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5667" r="15667"/>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红色教育方式</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调查结果显示，目前学校开展红色教育的方式主要包括课堂讲解、主题班会、实地参观等形式。其中，课堂讲解是最为主要的教育方式，但部分受访者反映讲解内容较为枯燥，缺乏生动性。</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红色教育效果</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调查结果显示，大部分受访者认为红色教育对于培养学生的爱国主义精神和革命精神具有积极作用。同时，也有部分受访者反映红色教育存在形式主义、内容过于单一等问题，影响了教育效果。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调查结果整体分析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红色教育认知情况分析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大部分受访者对红色教育有一定的了解，但了解程度存在差异。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在接受调查的人群中，约有60%的受访者表示对红色教育有所了解，但其中仅有30%的受访者表示对红色教育有较为深入的了解。这表明大部分受访者对红色教育有一定的认知，但了解程度存在差异。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受访者对红色教育的了解程度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受访者接受红色教育的频率与方式</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受访者接受红色教育的频率普遍较低，主要通过参观红色教育基地和阅读相关书籍获取红色教育。</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调查结果显示，约有70%的受访者表示在过去一年内没有接受过红色教育。在接受过红色教育的受访者中，约有60%是通过参观红色教育基地的方式获取红色教育，约有40%是通过阅读相关书籍获取。这表明受访者接受红色教育的频率普遍较低，且主要通过参观和阅读的方式获取。</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受访者普遍认为红色教育具有重要意义，能够传承革命精神、弘扬爱国主义精神。</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调查结果显示，约有90%的受访者认为红色教育具有重要意义，认为红色教育能够传承革命精神、弘扬爱国主义精神。这表明受访者对红色教育意义的认知较为明确和积极。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受访者对红色教育意义的认知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红色教育参与情况分析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大部分受访者表示愿意参与红色教育活动，但实际参与频率相对较低。</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接受调查的人群中，约70%的受访者表示对红色教育活动感兴趣，愿意积极参与。然而，实际参与频率却不尽如人意，仅有约30%的受访者表示经常参加红色教育活动。这表明，尽管受访者对红色教育持有积极态度，但在实际行动上还需加强。</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受访者参与红色教育活动的意愿与频率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https://d.book118.com/957025132122006034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2024-09-08T15:02:55.692</cp:lastPrinted>
  <dcterms:created xsi:type="dcterms:W3CDTF">2024-09-08T07:02:55Z</dcterms:created>
  <dcterms:modified xsi:type="dcterms:W3CDTF">2024-09-08T07:02:57Z</dcterms:modified>
</cp:coreProperties>
</file>