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F5A7B-05B2-40BC-90A5-85268D383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38402-1607-4402-B91F-1BB230FF1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B0259-69E5-425A-86CF-D882C244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E6D10-3020-47B5-B183-08EE8EE88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881226-6387-45CF-B162-C199A32D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6EA247-3A0B-4187-84E0-DA6B2A31C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48AAC-6288-4D7A-810D-6C83E0EBD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FD8C7-5054-4F01-9225-DE3C73706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0BC92-F015-45B7-8451-61D195454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05B77-7753-4026-9004-B8108F71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E2EE0-C918-41B9-B790-C22B0CFE5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25134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《国际投资案例》ppt课件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国际投资策略与风险管理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国际投资是一种跨越国界的投资活动，涉及资本的跨境流动和投资决策。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是指一国居民或企业为了获取预期收益，将资本投向其他国家的生产或服务领域的一种经济活动。这种投资活动不仅包括直接投资，如建立企业、收购企业等，还包括间接投资，如购买外国证券、贷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国际投资的定义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国际投资可以根据不同的标准进行分类，如按投资动机、投资方式、投资领域等。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根据投资动机，国际投资可分为资源导向型、市场导向型和技术导向型等类型；根据投资方式，国际投资可分为直接投资和间接投资；根据投资领域，国际投资可分为制造业、服务业、农业等领域的投资。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国际投资的类型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国际投资的发展历程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国际投资的发展历程经历了多个阶段，从早期的贸易投资到现代的跨国企业全球化经营。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投资的发展历程可以追溯到早期的贸易投资，如丝绸之路等贸易路线上的商品交换和贸易投资。随着世界经济格局的变化和全球化进程的加速，国际投资逐渐成为一种重要的经济活动，跨国企业也成为了全球经济的主体。近年来，随着新兴市场的崛起和发展中国家的开放，国际投资也呈现出新的发展趋势和特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国际投资环境分析 投资环境评估方法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冷热分析法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通过对比目标国家和竞争国家的投资环境，评估目标国家的投资吸引力。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等级评分法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对投资环境的不同要素进行评分，综合得分判断投资环境的优劣。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评估目标国家的政治局势、政策连续性和法律环境。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分析目标国家的经济发展水平、市场规模和产业结构。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国际投资环境分析 投资环境评估方法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经济实力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17" r="25317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考虑目标国家的社会文化背景、教育水平和生活质量。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自然地理条件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研究目标国家的地理位置、自然资源、气候条件等。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国际投资环境分析 投资环境评估方法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评估目标国家的政治稳定性、政策连续性和法律环境的变化。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分析目标国家的经济形势、汇率波动和通货膨胀等因素。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国际投资环境分析 投资环境评估方法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社会文化风险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考虑目标国家的社会文化差异、民族问题和生活质量等因素。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评估目标国家的技术水平、基础设施和创新能力等因素。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国际投资环境分析 投资环境评估方法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https://d.book118.com/957025134005006041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2024-09-13T16:31:42.725</cp:lastPrinted>
  <dcterms:created xsi:type="dcterms:W3CDTF">2024-09-13T08:31:42Z</dcterms:created>
  <dcterms:modified xsi:type="dcterms:W3CDTF">2024-09-13T08:31:44Z</dcterms:modified>
</cp:coreProperties>
</file>