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  <p:sldMasterId id="2147483682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32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fld id="{801F17D9-8F8D-4C22-94DD-37B02E5EE1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黑体" panose="02010609060101010101" pitchFamily="49" charset="-122"/>
              </a:defRPr>
            </a:lvl1pPr>
          </a:lstStyle>
          <a:p>
            <a:pPr>
              <a:defRPr/>
            </a:pPr>
            <a:fld id="{5ACC0E9A-A803-460A-995D-377E8FCCE77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>
              <a:defRPr/>
            </a:pPr>
            <a:fld id="{5ACC0E9A-A803-460A-995D-377E8FCCE77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pn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image" Target="../media/image1.png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image" Target="../media/image1.png" /><Relationship Id="rId3" Type="http://schemas.openxmlformats.org/officeDocument/2006/relationships/tags" Target="../tags/tag106.xml" /><Relationship Id="rId4" Type="http://schemas.openxmlformats.org/officeDocument/2006/relationships/image" Target="../media/image3.png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3.xml" /><Relationship Id="rId2" Type="http://schemas.openxmlformats.org/officeDocument/2006/relationships/image" Target="../media/image1.png" /><Relationship Id="rId3" Type="http://schemas.openxmlformats.org/officeDocument/2006/relationships/tags" Target="../tags/tag112.xml" /><Relationship Id="rId4" Type="http://schemas.openxmlformats.org/officeDocument/2006/relationships/image" Target="../media/image3.png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2" Type="http://schemas.openxmlformats.org/officeDocument/2006/relationships/tags" Target="../tags/tag121.xml" /><Relationship Id="rId3" Type="http://schemas.openxmlformats.org/officeDocument/2006/relationships/image" Target="../media/image1.png" /><Relationship Id="rId4" Type="http://schemas.openxmlformats.org/officeDocument/2006/relationships/tags" Target="../tags/tag122.xml" /><Relationship Id="rId5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image" Target="../media/image4.jpeg" /><Relationship Id="rId4" Type="http://schemas.openxmlformats.org/officeDocument/2006/relationships/tags" Target="../tags/tag125.xml" /><Relationship Id="rId5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slideMaster" Target="../slideMasters/slideMaster3.xml" /><Relationship Id="rId2" Type="http://schemas.openxmlformats.org/officeDocument/2006/relationships/image" Target="../media/image5.png" /><Relationship Id="rId3" Type="http://schemas.openxmlformats.org/officeDocument/2006/relationships/tags" Target="../tags/tag127.xml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image" Target="../media/image8.png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slideMaster" Target="../slideMasters/slideMaster3.xml" /><Relationship Id="rId2" Type="http://schemas.openxmlformats.org/officeDocument/2006/relationships/image" Target="../media/image5.png" /><Relationship Id="rId3" Type="http://schemas.openxmlformats.org/officeDocument/2006/relationships/tags" Target="../tags/tag132.xml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image" Target="../media/image8.png" /><Relationship Id="rId9" Type="http://schemas.openxmlformats.org/officeDocument/2006/relationships/tags" Target="../tags/tag135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10" Type="http://schemas.openxmlformats.org/officeDocument/2006/relationships/tags" Target="../tags/tag171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5.png" /><Relationship Id="rId3" Type="http://schemas.openxmlformats.org/officeDocument/2006/relationships/tags" Target="../tags/tag167.xml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image" Target="../media/image9.png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10" Type="http://schemas.openxmlformats.org/officeDocument/2006/relationships/tags" Target="../tags/tag177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5.png" /><Relationship Id="rId3" Type="http://schemas.openxmlformats.org/officeDocument/2006/relationships/tags" Target="../tags/tag173.xml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image" Target="../media/image9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F687C98-6779-439E-86D1-848217AA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50FBC8A-CF41-4AD7-8EC8-B07BF4F2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8AE8243-81D6-4B31-9C02-7F6EA5B2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F9B8520-FA1A-4CC7-90BF-F3FCEF2D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2609F8A-5C97-4369-B565-F57AEC2B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993BC5D-8038-4E20-891F-6F421FC9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B929138-81AF-48B7-9453-DB3D5980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21FB0ED-8DAF-451A-B539-62BB24EA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83331A7-53C7-473C-9D83-5952A6664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09B1C45-2924-433C-A2CB-A81C183C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FA5EC58-F8A9-4A70-9C87-79AD95A0A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496810" y="1763395"/>
            <a:ext cx="4695190" cy="3980180"/>
          </a:xfrm>
          <a:prstGeom prst="rect">
            <a:avLst/>
          </a:prstGeom>
        </p:spPr>
      </p:pic>
      <p:sp>
        <p:nvSpPr>
          <p:cNvPr id="11" name="文本框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526215" y="5743347"/>
            <a:ext cx="4665785" cy="52322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2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75565" y="113665"/>
            <a:ext cx="598106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新课标</a:t>
            </a:r>
            <a:r>
              <a:rPr lang="en-US" altLang="zh-CN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·2024</a:t>
            </a: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中考历史一轮复习精品课件</a:t>
            </a:r>
            <a:endParaRPr lang="en-US" altLang="zh-CN" sz="24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496810" y="1763395"/>
            <a:ext cx="4695190" cy="3980180"/>
          </a:xfrm>
          <a:prstGeom prst="rect">
            <a:avLst/>
          </a:prstGeom>
        </p:spPr>
      </p:pic>
      <p:sp>
        <p:nvSpPr>
          <p:cNvPr id="4" name="文本框 3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526215" y="5743347"/>
            <a:ext cx="4665785" cy="52322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2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 userDrawn="1">
            <p:custDataLst>
              <p:tags r:id="rId8"/>
            </p:custDataLst>
          </p:nvPr>
        </p:nvSpPr>
        <p:spPr bwMode="auto">
          <a:xfrm>
            <a:off x="75565" y="113665"/>
            <a:ext cx="598106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新课标</a:t>
            </a:r>
            <a:r>
              <a:rPr lang="en-US" altLang="zh-CN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·2024</a:t>
            </a: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中考历史一轮复习精品课件</a:t>
            </a:r>
            <a:endParaRPr lang="en-US" altLang="zh-CN" sz="24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1924050" y="2211705"/>
            <a:ext cx="7781290" cy="2245360"/>
          </a:xfrm>
          <a:prstGeom prst="rect">
            <a:avLst/>
          </a:prstGeom>
          <a:noFill/>
          <a:ln w="69850" cmpd="sng">
            <a:solidFill>
              <a:schemeClr val="accent5">
                <a:lumMod val="75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中考必胜</a:t>
            </a:r>
            <a:endParaRPr lang="zh-CN" altLang="en-US" sz="14000" b="1">
              <a:solidFill>
                <a:srgbClr val="C0000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15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2875" y="200660"/>
            <a:ext cx="598106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新课标</a:t>
            </a:r>
            <a:r>
              <a:rPr lang="en-US" altLang="zh-CN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·2024</a:t>
            </a: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中考历史一轮复习精品课件</a:t>
            </a:r>
            <a:endParaRPr lang="en-US" altLang="zh-CN" sz="24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9176951" y="0"/>
            <a:ext cx="3015049" cy="369332"/>
          </a:xfrm>
          <a:prstGeom prst="rect">
            <a:avLst/>
          </a:prstGeom>
          <a:solidFill>
            <a:srgbClr val="F6B86E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1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496810" y="1763395"/>
            <a:ext cx="4695190" cy="3980180"/>
          </a:xfrm>
          <a:prstGeom prst="rect">
            <a:avLst/>
          </a:prstGeom>
        </p:spPr>
      </p:pic>
      <p:sp>
        <p:nvSpPr>
          <p:cNvPr id="11" name="文本框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526215" y="5743347"/>
            <a:ext cx="4665785" cy="52322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2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" name="文本框 1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75565" y="113665"/>
            <a:ext cx="598106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新课标</a:t>
            </a:r>
            <a:r>
              <a:rPr lang="en-US" altLang="zh-CN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·2024</a:t>
            </a: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中考历史一轮复习精品课件</a:t>
            </a:r>
            <a:endParaRPr lang="en-US" altLang="zh-CN" sz="24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496810" y="1763395"/>
            <a:ext cx="4695190" cy="3980180"/>
          </a:xfrm>
          <a:prstGeom prst="rect">
            <a:avLst/>
          </a:prstGeom>
        </p:spPr>
      </p:pic>
      <p:sp>
        <p:nvSpPr>
          <p:cNvPr id="4" name="文本框 3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526215" y="5743347"/>
            <a:ext cx="4665785" cy="52322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2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 userDrawn="1">
            <p:custDataLst>
              <p:tags r:id="rId8"/>
            </p:custDataLst>
          </p:nvPr>
        </p:nvSpPr>
        <p:spPr bwMode="auto">
          <a:xfrm>
            <a:off x="75565" y="113665"/>
            <a:ext cx="598106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新课标</a:t>
            </a:r>
            <a:r>
              <a:rPr lang="en-US" altLang="zh-CN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·2024</a:t>
            </a: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中考历史一轮复习精品课件</a:t>
            </a:r>
            <a:endParaRPr lang="en-US" altLang="zh-CN" sz="24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1924050" y="2211705"/>
            <a:ext cx="7781290" cy="2245360"/>
          </a:xfrm>
          <a:prstGeom prst="rect">
            <a:avLst/>
          </a:prstGeom>
          <a:noFill/>
          <a:ln w="69850" cmpd="sng">
            <a:solidFill>
              <a:schemeClr val="accent5">
                <a:lumMod val="75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中考必胜</a:t>
            </a:r>
            <a:endParaRPr lang="zh-CN" altLang="en-US" sz="14000" b="1">
              <a:solidFill>
                <a:srgbClr val="C0000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15" name="文本框 1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42875" y="200660"/>
            <a:ext cx="598106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新课标</a:t>
            </a:r>
            <a:r>
              <a:rPr lang="en-US" altLang="zh-CN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·2024</a:t>
            </a:r>
            <a:r>
              <a:rPr lang="zh-CN" altLang="en-US" sz="24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中考历史一轮复习精品课件</a:t>
            </a:r>
            <a:endParaRPr lang="en-US" altLang="zh-CN" sz="24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122479" y="5458403"/>
            <a:ext cx="1069521" cy="134244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" y="1"/>
            <a:ext cx="12192000" cy="6858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3480" y="573792"/>
            <a:ext cx="1902278" cy="2038779"/>
          </a:xfrm>
          <a:prstGeom prst="rect">
            <a:avLst/>
          </a:prstGeom>
        </p:spPr>
      </p:pic>
      <p:sp>
        <p:nvSpPr>
          <p:cNvPr id="13" name="文本框 12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0" y="0"/>
            <a:ext cx="5494564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2024</a:t>
            </a:r>
            <a:r>
              <a:rPr lang="zh-CN" altLang="en-US" sz="28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年中考复习历史科精品课件</a:t>
            </a:r>
            <a:endParaRPr lang="en-US" altLang="zh-CN" sz="28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4" name="文本框 13"/>
          <p:cNvSpPr txBox="1">
            <a:spLocks noChangeArrowheads="1"/>
          </p:cNvSpPr>
          <p:nvPr userDrawn="1">
            <p:custDataLst>
              <p:tags r:id="rId8"/>
            </p:custDataLst>
          </p:nvPr>
        </p:nvSpPr>
        <p:spPr bwMode="auto">
          <a:xfrm>
            <a:off x="7526215" y="50572"/>
            <a:ext cx="4665785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2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122479" y="5458403"/>
            <a:ext cx="1069521" cy="134244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0572"/>
            <a:ext cx="12192000" cy="6858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3480" y="573792"/>
            <a:ext cx="1902278" cy="2038779"/>
          </a:xfrm>
          <a:prstGeom prst="rect">
            <a:avLst/>
          </a:prstGeom>
        </p:spPr>
      </p:pic>
      <p:sp>
        <p:nvSpPr>
          <p:cNvPr id="13" name="文本框 12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0" y="0"/>
            <a:ext cx="5494564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2024</a:t>
            </a:r>
            <a:r>
              <a:rPr lang="zh-CN" altLang="en-US" sz="2800" b="1" smtClean="0">
                <a:solidFill>
                  <a:schemeClr val="tx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年中考复习历史科精品课件</a:t>
            </a:r>
            <a:endParaRPr lang="en-US" altLang="zh-CN" sz="2800" b="1" smtClean="0">
              <a:solidFill>
                <a:schemeClr val="tx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4" name="文本框 13"/>
          <p:cNvSpPr txBox="1">
            <a:spLocks noChangeArrowheads="1"/>
          </p:cNvSpPr>
          <p:nvPr userDrawn="1">
            <p:custDataLst>
              <p:tags r:id="rId8"/>
            </p:custDataLst>
          </p:nvPr>
        </p:nvSpPr>
        <p:spPr bwMode="auto">
          <a:xfrm>
            <a:off x="7526215" y="50572"/>
            <a:ext cx="4665785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依据新课标，凸显核心素养</a:t>
            </a:r>
            <a:endParaRPr lang="zh-CN" altLang="en-US" sz="2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" name="文本框 1"/>
          <p:cNvSpPr txBox="1"/>
          <p:nvPr userDrawn="1">
            <p:custDataLst>
              <p:tags r:id="rId9"/>
            </p:custDataLst>
          </p:nvPr>
        </p:nvSpPr>
        <p:spPr>
          <a:xfrm>
            <a:off x="4488873" y="4439030"/>
            <a:ext cx="848729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中考必胜</a:t>
            </a:r>
            <a:endParaRPr lang="zh-CN" altLang="en-US" sz="14000" b="1">
              <a:solidFill>
                <a:srgbClr val="C0000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8629650" y="0"/>
            <a:ext cx="3562350" cy="36933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2024</a:t>
            </a:r>
            <a:r>
              <a:rPr lang="zh-CN" altLang="en-US" sz="1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年中考复习历史科精品课件</a:t>
            </a:r>
            <a:endParaRPr lang="zh-CN" altLang="en-US" sz="1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8629650" y="0"/>
            <a:ext cx="3562350" cy="36933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2024</a:t>
            </a:r>
            <a:r>
              <a:rPr lang="zh-CN" altLang="en-US" sz="1800" b="1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年中考复习历史科精品课件</a:t>
            </a:r>
            <a:endParaRPr lang="zh-CN" altLang="en-US" sz="1800" b="1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15553"/>
            <a:ext cx="1069521" cy="1342447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文本框 10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8779328" y="0"/>
            <a:ext cx="3412672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smtClean="0">
                <a:solidFill>
                  <a:prstClr val="blac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2023</a:t>
            </a:r>
            <a:r>
              <a:rPr lang="zh-CN" altLang="en-US" sz="1800" smtClean="0">
                <a:solidFill>
                  <a:prstClr val="blac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年中考复习历史科精品课件</a:t>
            </a:r>
            <a:endParaRPr lang="zh-CN" altLang="en-US" sz="1800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5" name="Picture 2" descr="https://img2.baidu.com/it/u=3352281309,2399662608&amp;fm=253&amp;fmt=auto&amp;app=138&amp;f=JPG?w=645&amp;h=290"/>
          <p:cNvPicPr>
            <a:picLocks noChangeAspect="1" noChangeArrowheads="1"/>
          </p:cNvPicPr>
          <p:nvPr userDrawn="1"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49779" cy="12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 advTm="0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6036" y="4947557"/>
            <a:ext cx="1975964" cy="191044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0025"/>
          </a:xfrm>
          <a:prstGeom prst="rect">
            <a:avLst/>
          </a:prstGeom>
          <a:blipFill>
            <a:blip r:embed="rId4">
              <a:alphaModFix amt="47000"/>
            </a:blip>
            <a:stretch>
              <a:fillRect/>
            </a:stretch>
          </a:blipFill>
        </p:spPr>
      </p:pic>
      <p:sp>
        <p:nvSpPr>
          <p:cNvPr id="15" name="文本框 14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522028" y="0"/>
            <a:ext cx="4669972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mtClean="0">
                <a:solidFill>
                  <a:prstClr val="blac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人民教育出版社  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世界历史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九</a:t>
            </a:r>
            <a:r>
              <a:rPr lang="zh-CN" altLang="en-US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年级   下册</a:t>
            </a:r>
            <a:endParaRPr lang="zh-CN" altLang="en-US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191875" y="5495925"/>
            <a:ext cx="1000125" cy="1362075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6036" y="4947557"/>
            <a:ext cx="1975964" cy="191044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0025"/>
          </a:xfrm>
          <a:prstGeom prst="rect">
            <a:avLst/>
          </a:prstGeom>
          <a:blipFill>
            <a:blip r:embed="rId4">
              <a:alphaModFix amt="47000"/>
            </a:blip>
            <a:stretch>
              <a:fillRect/>
            </a:stretch>
          </a:blipFill>
        </p:spPr>
      </p:pic>
      <p:sp>
        <p:nvSpPr>
          <p:cNvPr id="15" name="文本框 14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522028" y="0"/>
            <a:ext cx="4669972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mtClean="0">
                <a:solidFill>
                  <a:prstClr val="blac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人民教育出版社  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世界历史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九</a:t>
            </a:r>
            <a:r>
              <a:rPr lang="zh-CN" altLang="en-US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年级   下册</a:t>
            </a:r>
            <a:endParaRPr lang="zh-CN" altLang="en-US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191875" y="5543962"/>
            <a:ext cx="1000125" cy="1362075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C20EEF26-8EE8-41EA-8815-B19E625DE15C}" type="slidenum">
              <a:rPr lang="en-US" altLang="zh-CN"/>
              <a:t/>
            </a:fld>
            <a:endParaRPr lang="en-US" altLang="zh-CN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kumimoji="0" lang="zh-CN" altLang="en-US" sz="6800" b="0" i="0" u="none" strike="noStrike" kern="1200" cap="none" spc="0" normalizeH="0" baseline="0" noProof="1">
                <a:uLnTx/>
                <a:uFillTx/>
              </a:rPr>
              <a:t>单击此处编辑母版标题样式</a:t>
            </a:r>
            <a:endParaRPr kumimoji="0" lang="zh-CN" altLang="en-US" sz="6800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86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19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284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377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476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562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66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760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z="4935" b="0" i="0" u="none" strike="noStrike" kern="1200" cap="none" spc="0" normalizeH="0" baseline="0" noProof="1">
                <a:uLnTx/>
                <a:uFillTx/>
              </a:rPr>
              <a:t>单击此处编辑母版副标题样式</a:t>
            </a:r>
            <a:endParaRPr kumimoji="0" lang="zh-CN" altLang="en-US" sz="4935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2051" name="灯片编号占位符 5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738328" y="6356049"/>
            <a:ext cx="2843904" cy="365881"/>
          </a:xfrm>
          <a:prstGeom prst="rect">
            <a:avLst/>
          </a:prstGeom>
          <a:noFill/>
          <a:ln w="9525">
            <a:noFill/>
          </a:ln>
        </p:spPr>
        <p:txBody>
          <a:bodyPr lIns="106984" tIns="53492" rIns="106984" bIns="53492" anchor="ctr" anchorCtr="0"/>
          <a:lstStyle/>
          <a:p>
            <a:pPr algn="r"/>
            <a:fld id="{9A0DB2DC-4C9A-4742-B13C-FB6460FD3503}" type="slidenum">
              <a:rPr lang="en-US" altLang="en-US"/>
              <a:t/>
            </a:fld>
            <a:endParaRPr lang="en-US" altLang="en-US"/>
          </a:p>
        </p:txBody>
      </p:sp>
      <p:sp>
        <p:nvSpPr>
          <p:cNvPr id="2054" name="日期占位符 3"/>
          <p:cNvSpPr>
            <a:spLocks noGrp="1"/>
          </p:cNvSpPr>
          <p:nvPr>
            <p:ph type="dt" sz="half" idx="2"/>
            <p:custDataLst>
              <p:tags r:id="rId5"/>
            </p:custDataLst>
          </p:nvPr>
        </p:nvSpPr>
        <p:spPr>
          <a:xfrm>
            <a:off x="609768" y="6356049"/>
            <a:ext cx="2843904" cy="365881"/>
          </a:xfrm>
          <a:prstGeom prst="rect">
            <a:avLst/>
          </a:prstGeom>
          <a:noFill/>
          <a:ln w="9525">
            <a:noFill/>
          </a:ln>
        </p:spPr>
        <p:txBody>
          <a:bodyPr lIns="106984" tIns="53492" rIns="106984" bIns="53492" anchor="ctr" anchorCtr="0"/>
          <a:lstStyle/>
          <a:p>
            <a:fld id="{BB962C8B-B14F-4D97-AF65-F5344CB8AC3E}" type="datetime1">
              <a:rPr lang="en-US" altLang="en-US"/>
              <a:t/>
            </a:fld>
            <a:endParaRPr lang="en-US" altLang="en-US"/>
          </a:p>
        </p:txBody>
      </p:sp>
      <p:sp>
        <p:nvSpPr>
          <p:cNvPr id="2055" name="页脚占位符 4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165908" y="6356049"/>
            <a:ext cx="3860184" cy="365881"/>
          </a:xfrm>
          <a:prstGeom prst="rect">
            <a:avLst/>
          </a:prstGeom>
          <a:noFill/>
          <a:ln w="9525">
            <a:noFill/>
          </a:ln>
        </p:spPr>
        <p:txBody>
          <a:bodyPr lIns="106984" tIns="53492" rIns="106984" bIns="53492" anchor="ctr" anchorCtr="0"/>
          <a:lstStyle/>
          <a:p>
            <a:pPr algn="ctr"/>
            <a:endParaRPr lang="en-US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2"/>
            </p:custDataLst>
          </p:nvPr>
        </p:nvSpPr>
        <p:spPr>
          <a:xfrm>
            <a:off x="609600" y="1411288"/>
            <a:ext cx="10972800" cy="17462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587F596-C7AF-4638-B07E-8B818F89AEA7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 marL="0" lv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 marL="0" lvl="0" indent="0" algn="ctr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 marL="0" lvl="0" indent="0" algn="r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B69B148-E8A2-4AF0-AC8E-D7DDA91C8B00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86257066-3BF9-4EFE-BD65-61003F88449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安阳市第六中学                        刘志远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00C33B83-9C40-430D-BEE4-B0054892BD6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6036" y="4947557"/>
            <a:ext cx="1975964" cy="191044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0025"/>
          </a:xfrm>
          <a:prstGeom prst="rect">
            <a:avLst/>
          </a:prstGeom>
          <a:blipFill>
            <a:blip r:embed="rId4">
              <a:alphaModFix amt="47000"/>
            </a:blip>
            <a:stretch>
              <a:fillRect/>
            </a:stretch>
          </a:blipFill>
        </p:spPr>
      </p:pic>
      <p:sp>
        <p:nvSpPr>
          <p:cNvPr id="15" name="文本框 14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522028" y="0"/>
            <a:ext cx="4669972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mtClean="0">
                <a:solidFill>
                  <a:prstClr val="blac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人民教育出版社  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中国历史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七年级   下册</a:t>
            </a:r>
            <a:endParaRPr lang="zh-CN" altLang="en-US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文本框 5"/>
          <p:cNvSpPr txBox="1"/>
          <p:nvPr userDrawn="1">
            <p:custDataLst>
              <p:tags r:id="rId8"/>
            </p:custDataLst>
          </p:nvPr>
        </p:nvSpPr>
        <p:spPr>
          <a:xfrm>
            <a:off x="122464" y="62849"/>
            <a:ext cx="1861457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隶书" panose="02010509060101010101" pitchFamily="49" charset="-122"/>
                <a:ea typeface="隶书" panose="02010509060101010101" pitchFamily="49" charset="-122"/>
              </a:rPr>
              <a:t>核心素养新课标</a:t>
            </a:r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7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 bwMode="auto">
          <a:xfrm>
            <a:off x="11122479" y="5453743"/>
            <a:ext cx="1069521" cy="1404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Tm="0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6036" y="4947557"/>
            <a:ext cx="1975964" cy="191044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0025"/>
          </a:xfrm>
          <a:prstGeom prst="rect">
            <a:avLst/>
          </a:prstGeom>
          <a:blipFill>
            <a:blip r:embed="rId4">
              <a:alphaModFix amt="47000"/>
            </a:blip>
            <a:stretch>
              <a:fillRect/>
            </a:stretch>
          </a:blipFill>
        </p:spPr>
      </p:pic>
      <p:sp>
        <p:nvSpPr>
          <p:cNvPr id="15" name="文本框 14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522028" y="0"/>
            <a:ext cx="4669972" cy="3693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mtClean="0">
                <a:solidFill>
                  <a:prstClr val="blac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人民教育出版社  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中国历史</a:t>
            </a:r>
            <a:r>
              <a:rPr lang="en-US" altLang="zh-CN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mtClean="0">
                <a:solidFill>
                  <a:prstClr val="black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七年级   下册</a:t>
            </a:r>
            <a:endParaRPr lang="zh-CN" altLang="en-US" smtClean="0">
              <a:solidFill>
                <a:prstClr val="black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文本框 5"/>
          <p:cNvSpPr txBox="1"/>
          <p:nvPr userDrawn="1">
            <p:custDataLst>
              <p:tags r:id="rId8"/>
            </p:custDataLst>
          </p:nvPr>
        </p:nvSpPr>
        <p:spPr>
          <a:xfrm>
            <a:off x="122464" y="62849"/>
            <a:ext cx="1861457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隶书" panose="02010509060101010101" pitchFamily="49" charset="-122"/>
                <a:ea typeface="隶书" panose="02010509060101010101" pitchFamily="49" charset="-122"/>
              </a:rPr>
              <a:t>核心素养新课标</a:t>
            </a:r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7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 bwMode="auto">
          <a:xfrm>
            <a:off x="11176906" y="5519056"/>
            <a:ext cx="1015093" cy="1338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Tm="0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ags" Target="../tags/tag104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slideLayout" Target="../slideLayouts/slideLayout26.xml" /><Relationship Id="rId11" Type="http://schemas.openxmlformats.org/officeDocument/2006/relationships/slideLayout" Target="../slideLayouts/slideLayout27.xml" /><Relationship Id="rId12" Type="http://schemas.openxmlformats.org/officeDocument/2006/relationships/slideLayout" Target="../slideLayouts/slideLayout28.xml" /><Relationship Id="rId13" Type="http://schemas.openxmlformats.org/officeDocument/2006/relationships/slideLayout" Target="../slideLayouts/slideLayout29.xml" /><Relationship Id="rId14" Type="http://schemas.openxmlformats.org/officeDocument/2006/relationships/slideLayout" Target="../slideLayouts/slideLayout30.xml" /><Relationship Id="rId15" Type="http://schemas.openxmlformats.org/officeDocument/2006/relationships/slideLayout" Target="../slideLayouts/slideLayout31.xml" /><Relationship Id="rId16" Type="http://schemas.openxmlformats.org/officeDocument/2006/relationships/slideLayout" Target="../slideLayouts/slideLayout32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slideLayout" Target="../slideLayouts/slideLayout18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2.png" /><Relationship Id="rId25" Type="http://schemas.openxmlformats.org/officeDocument/2006/relationships/tags" Target="../tags/tag184.xml" /><Relationship Id="rId26" Type="http://schemas.openxmlformats.org/officeDocument/2006/relationships/theme" Target="../theme/theme3.xml" /><Relationship Id="rId3" Type="http://schemas.openxmlformats.org/officeDocument/2006/relationships/slideLayout" Target="../slideLayouts/slideLayout19.xml" /><Relationship Id="rId4" Type="http://schemas.openxmlformats.org/officeDocument/2006/relationships/slideLayout" Target="../slideLayouts/slideLayout20.xml" /><Relationship Id="rId5" Type="http://schemas.openxmlformats.org/officeDocument/2006/relationships/slideLayout" Target="../slideLayouts/slideLayout21.xml" /><Relationship Id="rId6" Type="http://schemas.openxmlformats.org/officeDocument/2006/relationships/slideLayout" Target="../slideLayouts/slideLayout22.xml" /><Relationship Id="rId7" Type="http://schemas.openxmlformats.org/officeDocument/2006/relationships/slideLayout" Target="../slideLayouts/slideLayout23.xml" /><Relationship Id="rId8" Type="http://schemas.openxmlformats.org/officeDocument/2006/relationships/slideLayout" Target="../slideLayouts/slideLayout24.xml" /><Relationship Id="rId9" Type="http://schemas.openxmlformats.org/officeDocument/2006/relationships/slideLayout" Target="../slideLayouts/slideLayout2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32E21A4-4D25-4A8B-B162-9A3D48F4C9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CA74FDD-ED12-446D-A6C4-385C6B1A4281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32E21A4-4D25-4A8B-B162-9A3D48F4C9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CA74FDD-ED12-446D-A6C4-385C6B1A4281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13.jpeg" /><Relationship Id="rId11" Type="http://schemas.openxmlformats.org/officeDocument/2006/relationships/tags" Target="../tags/tag203.xml" /><Relationship Id="rId12" Type="http://schemas.openxmlformats.org/officeDocument/2006/relationships/vmlDrawing" Target="../drawings/vmlDrawing1.vml" /><Relationship Id="rId2" Type="http://schemas.openxmlformats.org/officeDocument/2006/relationships/tags" Target="../tags/tag199.xml" /><Relationship Id="rId3" Type="http://schemas.openxmlformats.org/officeDocument/2006/relationships/image" Target="../media/image10.png" /><Relationship Id="rId4" Type="http://schemas.openxmlformats.org/officeDocument/2006/relationships/tags" Target="../tags/tag200.xml" /><Relationship Id="rId5" Type="http://schemas.openxmlformats.org/officeDocument/2006/relationships/image" Target="../media/image11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oleObject" Target="../embeddings/oleObject1.bin" TargetMode="Internal" /><Relationship Id="rId9" Type="http://schemas.openxmlformats.org/officeDocument/2006/relationships/image" Target="../media/image12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image" Target="../media/image17.png" /><Relationship Id="rId13" Type="http://schemas.openxmlformats.org/officeDocument/2006/relationships/tags" Target="../tags/tag211.xml" /><Relationship Id="rId2" Type="http://schemas.openxmlformats.org/officeDocument/2006/relationships/tags" Target="../tags/tag204.xml" /><Relationship Id="rId3" Type="http://schemas.openxmlformats.org/officeDocument/2006/relationships/image" Target="../media/image14.png" /><Relationship Id="rId4" Type="http://schemas.openxmlformats.org/officeDocument/2006/relationships/tags" Target="../tags/tag205.xml" /><Relationship Id="rId5" Type="http://schemas.openxmlformats.org/officeDocument/2006/relationships/image" Target="../media/image1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image" Target="../media/image1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image" Target="../media/image20.png" /><Relationship Id="rId19" Type="http://schemas.openxmlformats.org/officeDocument/2006/relationships/tags" Target="../tags/tag226.xml" /><Relationship Id="rId2" Type="http://schemas.openxmlformats.org/officeDocument/2006/relationships/tags" Target="../tags/tag212.xml" /><Relationship Id="rId20" Type="http://schemas.openxmlformats.org/officeDocument/2006/relationships/image" Target="../media/image21.png" /><Relationship Id="rId21" Type="http://schemas.openxmlformats.org/officeDocument/2006/relationships/tags" Target="../tags/tag227.xml" /><Relationship Id="rId3" Type="http://schemas.openxmlformats.org/officeDocument/2006/relationships/image" Target="../media/image18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image" Target="../media/image19.png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8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3" Type="http://schemas.openxmlformats.org/officeDocument/2006/relationships/image" Target="../media/image18.png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image" Target="../media/image22.png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24.png" /><Relationship Id="rId16" Type="http://schemas.openxmlformats.org/officeDocument/2006/relationships/tags" Target="../tags/tag263.xml" /><Relationship Id="rId17" Type="http://schemas.openxmlformats.org/officeDocument/2006/relationships/image" Target="../media/image25.png" /><Relationship Id="rId18" Type="http://schemas.openxmlformats.org/officeDocument/2006/relationships/tags" Target="../tags/tag264.xml" /><Relationship Id="rId19" Type="http://schemas.openxmlformats.org/officeDocument/2006/relationships/image" Target="../media/image26.png" /><Relationship Id="rId2" Type="http://schemas.openxmlformats.org/officeDocument/2006/relationships/tags" Target="../tags/tag252.xml" /><Relationship Id="rId20" Type="http://schemas.openxmlformats.org/officeDocument/2006/relationships/tags" Target="../tags/tag265.xml" /><Relationship Id="rId3" Type="http://schemas.openxmlformats.org/officeDocument/2006/relationships/image" Target="../media/image18.png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image" Target="../media/image23.png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28.png" /><Relationship Id="rId16" Type="http://schemas.openxmlformats.org/officeDocument/2006/relationships/tags" Target="../tags/tag277.xml" /><Relationship Id="rId17" Type="http://schemas.openxmlformats.org/officeDocument/2006/relationships/image" Target="../media/image29.png" /><Relationship Id="rId18" Type="http://schemas.openxmlformats.org/officeDocument/2006/relationships/tags" Target="../tags/tag278.xml" /><Relationship Id="rId19" Type="http://schemas.openxmlformats.org/officeDocument/2006/relationships/image" Target="../media/image30.png" /><Relationship Id="rId2" Type="http://schemas.openxmlformats.org/officeDocument/2006/relationships/tags" Target="../tags/tag266.xml" /><Relationship Id="rId20" Type="http://schemas.openxmlformats.org/officeDocument/2006/relationships/tags" Target="../tags/tag279.xml" /><Relationship Id="rId3" Type="http://schemas.openxmlformats.org/officeDocument/2006/relationships/image" Target="../media/image18.png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image" Target="../media/image27.png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80.xml" /><Relationship Id="rId20" Type="http://schemas.openxmlformats.org/officeDocument/2006/relationships/tags" Target="../tags/tag296.xml" /><Relationship Id="rId21" Type="http://schemas.openxmlformats.org/officeDocument/2006/relationships/image" Target="../media/image32.png" /><Relationship Id="rId22" Type="http://schemas.openxmlformats.org/officeDocument/2006/relationships/tags" Target="../tags/tag297.xml" /><Relationship Id="rId23" Type="http://schemas.openxmlformats.org/officeDocument/2006/relationships/image" Target="../media/image33.png" /><Relationship Id="rId24" Type="http://schemas.openxmlformats.org/officeDocument/2006/relationships/tags" Target="../tags/tag298.xml" /><Relationship Id="rId25" Type="http://schemas.openxmlformats.org/officeDocument/2006/relationships/image" Target="../media/image34.png" /><Relationship Id="rId26" Type="http://schemas.openxmlformats.org/officeDocument/2006/relationships/tags" Target="../tags/tag299.xml" /><Relationship Id="rId27" Type="http://schemas.openxmlformats.org/officeDocument/2006/relationships/image" Target="../media/image35.png" /><Relationship Id="rId28" Type="http://schemas.openxmlformats.org/officeDocument/2006/relationships/tags" Target="../tags/tag300.xml" /><Relationship Id="rId29" Type="http://schemas.openxmlformats.org/officeDocument/2006/relationships/image" Target="../media/image36.png" /><Relationship Id="rId3" Type="http://schemas.openxmlformats.org/officeDocument/2006/relationships/image" Target="../media/image18.png" /><Relationship Id="rId30" Type="http://schemas.openxmlformats.org/officeDocument/2006/relationships/tags" Target="../tags/tag301.xml" /><Relationship Id="rId31" Type="http://schemas.openxmlformats.org/officeDocument/2006/relationships/tags" Target="../tags/tag302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1.png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image" Target="../media/image37.png" /><Relationship Id="rId9" Type="http://schemas.openxmlformats.org/officeDocument/2006/relationships/tags" Target="../tags/tag3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image" Target="../media/image38.png" /><Relationship Id="rId8" Type="http://schemas.openxmlformats.org/officeDocument/2006/relationships/tags" Target="../tags/tag3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image" Target="../media/image38.png" /><Relationship Id="rId8" Type="http://schemas.openxmlformats.org/officeDocument/2006/relationships/tags" Target="../tags/tag3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hyperlink" Target="https://d.book118.com/9570260541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173355" y="3161030"/>
            <a:ext cx="6707505" cy="98869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ts val="7000"/>
              </a:lnSpc>
              <a:defRPr/>
            </a:pP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资产阶级民主革命与中华民国的建立</a:t>
            </a: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5"/>
            </p:custDataLst>
          </p:nvPr>
        </p:nvSpPr>
        <p:spPr>
          <a:xfrm>
            <a:off x="2454986" y="2427557"/>
            <a:ext cx="2389393" cy="733534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ts val="5000"/>
              </a:lnSpc>
              <a:defRPr/>
            </a:pPr>
            <a:r>
              <a:rPr lang="zh-CN" altLang="en-US" sz="4000" b="1" kern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第十单元</a:t>
            </a:r>
            <a:endParaRPr kumimoji="0" lang="zh-CN" altLang="en-US" sz="4000" b="1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 advTm="0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191136" cy="605294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43703"/>
            <a:ext cx="4191136" cy="534921"/>
          </a:xfrm>
          <a:prstGeom prst="rect">
            <a:avLst/>
          </a:prstGeom>
        </p:spPr>
      </p:pic>
      <p:graphicFrame>
        <p:nvGraphicFramePr>
          <p:cNvPr id="7" name="对象 12292" title="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247419" y="125586"/>
          <a:ext cx="11264900" cy="278386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8" imgW="11229340" imgH="2571750" progId="Word.Document.8">
                  <p:embed/>
                </p:oleObj>
              </mc:Choice>
              <mc:Fallback>
                <p:oleObj r:id="rId8" imgW="11229340" imgH="25717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7419" y="125586"/>
                        <a:ext cx="11264900" cy="27838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图片 9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408" y="3682401"/>
            <a:ext cx="10058400" cy="3046620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89231" cy="523631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03633" y="568577"/>
            <a:ext cx="11586723" cy="3016738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382396" y="1291344"/>
            <a:ext cx="69049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zh-CN" altLang="en-US" sz="2000" b="1"/>
              <a:t> 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政治：</a:t>
            </a:r>
            <a:r>
              <a:rPr lang="zh-CN" altLang="en-US" sz="20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中国两千多年君主专制制度终结，中华民国建立；袁世凯窃 取辛亥革命果实，开始北洋军阀的统治；袁世凯死后，中国陷入军 阀割据混战的局面 </a:t>
            </a:r>
            <a:endParaRPr lang="en-US" altLang="zh-CN" sz="2000" b="1" smtClean="0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4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经济：</a:t>
            </a:r>
            <a:r>
              <a:rPr lang="zh-CN" altLang="en-US" sz="20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民族资本主义进一步发展；民族工业出现了“短暂的春天” </a:t>
            </a:r>
            <a:endParaRPr lang="en-US" altLang="zh-CN" sz="2000" b="1" smtClean="0">
              <a:solidFill>
                <a:srgbClr val="FF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4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3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思想文化：</a:t>
            </a:r>
            <a:r>
              <a:rPr lang="zh-CN" altLang="en-US" sz="2000" b="1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民主革命思想得到广泛传播，民主共和观念深入人心 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7466116" y="1687015"/>
            <a:ext cx="40710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latin typeface="隶书" panose="02010509060101010101" pitchFamily="49" charset="-122"/>
                <a:ea typeface="隶书" panose="02010509060101010101" pitchFamily="49" charset="-122"/>
              </a:rPr>
              <a:t>由于帝国主义国家之间政治经济发 展不平衡加剧，导致欧洲列强的矛 盾激化，最终引发第一次世界大战</a:t>
            </a:r>
            <a:endParaRPr lang="zh-CN" altLang="en-US" sz="20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3" y="3630261"/>
            <a:ext cx="4689231" cy="548375"/>
          </a:xfrm>
          <a:prstGeom prst="rect">
            <a:avLst/>
          </a:prstGeom>
        </p:spPr>
      </p:pic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232884" y="4362931"/>
            <a:ext cx="7098941" cy="201593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ts val="3000"/>
              </a:lnSpc>
            </a:pPr>
            <a:r>
              <a:rPr lang="en-US" altLang="zh-CN" sz="2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1</a:t>
            </a:r>
            <a:r>
              <a:rPr lang="zh-CN" altLang="en-US" sz="2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、</a:t>
            </a:r>
            <a:r>
              <a:rPr lang="zh-CN" altLang="en-US" sz="2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了解</a:t>
            </a:r>
            <a:r>
              <a:rPr lang="zh-CN" altLang="en-US" sz="2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孙中山早年的革命活动，知道孙中山是中国民主革命的先行者；了解武昌起义和中华民国成立的史实，认识辛亥革命的历史意义。</a:t>
            </a:r>
            <a:endParaRPr lang="zh-CN" altLang="en-US" sz="2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方正宋刻本秀楷简体" panose="02000000000000000000" charset="-122"/>
              <a:sym typeface="+mn-ea"/>
            </a:endParaRPr>
          </a:p>
          <a:p>
            <a:pPr fontAlgn="auto">
              <a:lnSpc>
                <a:spcPts val="3000"/>
              </a:lnSpc>
            </a:pPr>
            <a:r>
              <a:rPr lang="en-US" altLang="zh-CN" sz="2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2</a:t>
            </a:r>
            <a:r>
              <a:rPr lang="zh-CN" altLang="en-US" sz="2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、知道</a:t>
            </a:r>
            <a:r>
              <a:rPr lang="zh-CN" altLang="en-US" sz="2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方正宋刻本秀楷简体" panose="02000000000000000000" charset="-122"/>
                <a:sym typeface="+mn-ea"/>
              </a:rPr>
              <a:t>袁世凯独裁统治和复辟帝制的史实；了解北洋军阀混战的黑暗局面。</a:t>
            </a:r>
            <a:endParaRPr lang="zh-CN" altLang="en-US" sz="2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方正宋刻本秀楷简体" panose="02000000000000000000" charset="-122"/>
              <a:sym typeface="+mn-ea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068710" y="3740727"/>
            <a:ext cx="3295238" cy="2934393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1"/>
            <a:ext cx="3084022" cy="361826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120653" y="376053"/>
            <a:ext cx="4168714" cy="380433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80"/>
              </a:lnSpc>
            </a:pP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★★考点</a:t>
            </a:r>
            <a:r>
              <a:rPr lang="en-US" altLang="zh-CN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1  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革命先行者孙中山</a:t>
            </a:r>
            <a:endParaRPr lang="zh-CN" altLang="en-US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10058" y="783404"/>
            <a:ext cx="9050074" cy="5961905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2252870" y="807348"/>
            <a:ext cx="7177978" cy="1214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200"/>
              </a:lnSpc>
            </a:pP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1)1894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11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月，成立兴中会，提出“振兴中华”的 宗旨，号召“驱除鞑虏，恢复中国，创立合众政府” </a:t>
            </a:r>
            <a:endParaRPr lang="en-US" altLang="zh-CN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200"/>
              </a:lnSpc>
            </a:pP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2)1895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年，准备在广州发动武装起义，建立革命据 点，后起义失败 </a:t>
            </a:r>
            <a:endParaRPr lang="en-US" altLang="zh-CN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200"/>
              </a:lnSpc>
            </a:pP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3)1905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,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成立中国同盟会 </a:t>
            </a:r>
            <a:endParaRPr lang="zh-CN" altLang="en-US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2735010" y="2063804"/>
            <a:ext cx="2892706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伟大的民主革命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先行者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2335997" y="2408173"/>
            <a:ext cx="65960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辛丑条约</a:t>
            </a:r>
            <a:r>
              <a:rPr lang="en-US" altLang="zh-CN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签订后，国内革命情绪日趋高涨，资产阶级革命思想得 到迅速发展，各种革命团体也纷纷成立</a:t>
            </a:r>
            <a:endParaRPr lang="zh-CN" altLang="en-US" sz="16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2702126" y="2971253"/>
            <a:ext cx="4430561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集中革命力量，建立统一的革命组织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2714167" y="3426170"/>
            <a:ext cx="448465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1905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年，在日本东京成立中国同盟会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2252870" y="3813570"/>
            <a:ext cx="7107261" cy="861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)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确定了“驱除鞑虏，恢复中华，创立民国，平均地权”的政治 纲领 </a:t>
            </a:r>
            <a:endParaRPr lang="en-US" altLang="zh-CN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000"/>
              </a:lnSpc>
            </a:pP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)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选举孙中山为同盟会总理，建立领导机构 </a:t>
            </a:r>
            <a:endParaRPr lang="en-US" altLang="zh-CN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000"/>
              </a:lnSpc>
            </a:pP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3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)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决定创办</a:t>
            </a: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民报</a:t>
            </a:r>
            <a:r>
              <a:rPr lang="en-US" altLang="zh-CN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，作为同盟会的机关报</a:t>
            </a:r>
            <a:endParaRPr lang="zh-CN" altLang="en-US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2735011" y="4781432"/>
            <a:ext cx="6159608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是中国第一个全国规模的、统一的资产阶级革命政党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2743445" y="5168833"/>
            <a:ext cx="59849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 使全国资产阶级革命派有了一个统一的领导和明确的奋斗目标， 大大推动了全国革命运动的发展</a:t>
            </a:r>
            <a:endParaRPr lang="zh-CN" altLang="en-US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6"/>
            </p:custDataLst>
          </p:nvPr>
        </p:nvSpPr>
        <p:spPr>
          <a:xfrm>
            <a:off x="2714167" y="5722831"/>
            <a:ext cx="6180451" cy="50853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600"/>
              </a:lnSpc>
            </a:pP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孙中山在</a:t>
            </a:r>
            <a:r>
              <a:rPr lang="en-US" altLang="zh-CN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民报</a:t>
            </a:r>
            <a:r>
              <a:rPr lang="en-US" altLang="zh-CN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发刊词中，将同盟会的政治纲领阐发为</a:t>
            </a:r>
            <a:r>
              <a:rPr lang="zh-CN" altLang="en-US" sz="16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“民族” “民权”</a:t>
            </a: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“民生”三大主义，合称“三民主义”</a:t>
            </a:r>
            <a:endParaRPr lang="zh-CN" altLang="en-US" sz="16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7"/>
            </p:custDataLst>
          </p:nvPr>
        </p:nvSpPr>
        <p:spPr>
          <a:xfrm>
            <a:off x="2714167" y="6346302"/>
            <a:ext cx="4842102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成为孙中山领导资产阶级革命的指导思想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6" name="图片 15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9430848" y="783404"/>
            <a:ext cx="2589356" cy="2791069"/>
          </a:xfrm>
          <a:prstGeom prst="rect">
            <a:avLst/>
          </a:prstGeom>
        </p:spPr>
      </p:pic>
      <p:pic>
        <p:nvPicPr>
          <p:cNvPr id="17" name="图片 16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9430848" y="3813570"/>
            <a:ext cx="2589356" cy="2042925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1"/>
            <a:ext cx="3084022" cy="361826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120653" y="349135"/>
            <a:ext cx="4085588" cy="540327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★★考点</a:t>
            </a:r>
            <a:r>
              <a:rPr lang="en-US" altLang="zh-CN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2  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中华民国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的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创建</a:t>
            </a:r>
            <a:endParaRPr lang="zh-CN" altLang="en-US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pic>
        <p:nvPicPr>
          <p:cNvPr id="25" name="图片 24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26170" y="785530"/>
            <a:ext cx="11685721" cy="5981030"/>
          </a:xfrm>
          <a:prstGeom prst="rect">
            <a:avLst/>
          </a:prstGeom>
        </p:spPr>
      </p:pic>
      <p:sp>
        <p:nvSpPr>
          <p:cNvPr id="26" name="文本框 25" title=""/>
          <p:cNvSpPr txBox="1"/>
          <p:nvPr>
            <p:custDataLst>
              <p:tags r:id="rId8"/>
            </p:custDataLst>
          </p:nvPr>
        </p:nvSpPr>
        <p:spPr>
          <a:xfrm>
            <a:off x="1571228" y="1529836"/>
            <a:ext cx="151279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萍浏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醴起义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7" name="文本框 26" title=""/>
          <p:cNvSpPr txBox="1"/>
          <p:nvPr>
            <p:custDataLst>
              <p:tags r:id="rId9"/>
            </p:custDataLst>
          </p:nvPr>
        </p:nvSpPr>
        <p:spPr>
          <a:xfrm>
            <a:off x="3591864" y="1487778"/>
            <a:ext cx="1313289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1906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年冬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8" name="文本框 27" title=""/>
          <p:cNvSpPr txBox="1"/>
          <p:nvPr>
            <p:custDataLst>
              <p:tags r:id="rId10"/>
            </p:custDataLst>
          </p:nvPr>
        </p:nvSpPr>
        <p:spPr>
          <a:xfrm>
            <a:off x="5305585" y="1517647"/>
            <a:ext cx="1853595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刘道一、 蔡绍南</a:t>
            </a:r>
            <a:endParaRPr lang="zh-CN" altLang="en-US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9" name="文本框 28" title=""/>
          <p:cNvSpPr txBox="1"/>
          <p:nvPr>
            <p:custDataLst>
              <p:tags r:id="rId11"/>
            </p:custDataLst>
          </p:nvPr>
        </p:nvSpPr>
        <p:spPr>
          <a:xfrm>
            <a:off x="7503965" y="1504243"/>
            <a:ext cx="4064840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失败，但同盟会 的声 望 由 此 大振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0" name="文本框 29" title=""/>
          <p:cNvSpPr txBox="1"/>
          <p:nvPr>
            <p:custDataLst>
              <p:tags r:id="rId12"/>
            </p:custDataLst>
          </p:nvPr>
        </p:nvSpPr>
        <p:spPr>
          <a:xfrm>
            <a:off x="1302709" y="2088567"/>
            <a:ext cx="2124802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安 庆、绍 兴起义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1" name="文本框 30" title=""/>
          <p:cNvSpPr txBox="1"/>
          <p:nvPr>
            <p:custDataLst>
              <p:tags r:id="rId13"/>
            </p:custDataLst>
          </p:nvPr>
        </p:nvSpPr>
        <p:spPr>
          <a:xfrm>
            <a:off x="3726481" y="2104799"/>
            <a:ext cx="1313289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1907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年夏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2" name="文本框 31" title=""/>
          <p:cNvSpPr txBox="1"/>
          <p:nvPr>
            <p:custDataLst>
              <p:tags r:id="rId14"/>
            </p:custDataLst>
          </p:nvPr>
        </p:nvSpPr>
        <p:spPr>
          <a:xfrm>
            <a:off x="5384555" y="2084169"/>
            <a:ext cx="1774625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徐锡麟、 秋瑾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3" name="文本框 32" title=""/>
          <p:cNvSpPr txBox="1"/>
          <p:nvPr>
            <p:custDataLst>
              <p:tags r:id="rId15"/>
            </p:custDataLst>
          </p:nvPr>
        </p:nvSpPr>
        <p:spPr>
          <a:xfrm>
            <a:off x="7503965" y="2045801"/>
            <a:ext cx="375491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萍徐 锡 麟 死 难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,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秋瑾被捕遇难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4" name="文本框 33" title=""/>
          <p:cNvSpPr txBox="1"/>
          <p:nvPr>
            <p:custDataLst>
              <p:tags r:id="rId16"/>
            </p:custDataLst>
          </p:nvPr>
        </p:nvSpPr>
        <p:spPr>
          <a:xfrm>
            <a:off x="1378977" y="2708007"/>
            <a:ext cx="1972267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广西镇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南关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起义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17"/>
            </p:custDataLst>
          </p:nvPr>
        </p:nvSpPr>
        <p:spPr>
          <a:xfrm>
            <a:off x="3820604" y="2687323"/>
            <a:ext cx="1041862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1907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6" name="文本框 35" title=""/>
          <p:cNvSpPr txBox="1"/>
          <p:nvPr>
            <p:custDataLst>
              <p:tags r:id="rId18"/>
            </p:custDataLst>
          </p:nvPr>
        </p:nvSpPr>
        <p:spPr>
          <a:xfrm>
            <a:off x="5305586" y="2645202"/>
            <a:ext cx="185359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孙中山、 黄兴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7" name="文本框 36" title=""/>
          <p:cNvSpPr txBox="1"/>
          <p:nvPr>
            <p:custDataLst>
              <p:tags r:id="rId19"/>
            </p:custDataLst>
          </p:nvPr>
        </p:nvSpPr>
        <p:spPr>
          <a:xfrm>
            <a:off x="7503965" y="2656041"/>
            <a:ext cx="2823722" cy="3368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袭取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镇南关，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最终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失败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8" name="文本框 37" title=""/>
          <p:cNvSpPr txBox="1"/>
          <p:nvPr>
            <p:custDataLst>
              <p:tags r:id="rId20"/>
            </p:custDataLst>
          </p:nvPr>
        </p:nvSpPr>
        <p:spPr>
          <a:xfrm>
            <a:off x="1370937" y="3273018"/>
            <a:ext cx="1608959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黄花岗 起义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9" name="文本框 38" title=""/>
          <p:cNvSpPr txBox="1"/>
          <p:nvPr>
            <p:custDataLst>
              <p:tags r:id="rId21"/>
            </p:custDataLst>
          </p:nvPr>
        </p:nvSpPr>
        <p:spPr>
          <a:xfrm>
            <a:off x="3594685" y="3280828"/>
            <a:ext cx="1445085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1911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4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1" name="文本框 40" title=""/>
          <p:cNvSpPr txBox="1"/>
          <p:nvPr>
            <p:custDataLst>
              <p:tags r:id="rId22"/>
            </p:custDataLst>
          </p:nvPr>
        </p:nvSpPr>
        <p:spPr>
          <a:xfrm>
            <a:off x="5848950" y="3234840"/>
            <a:ext cx="845833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黄兴 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2" name="文本框 41" title=""/>
          <p:cNvSpPr txBox="1"/>
          <p:nvPr>
            <p:custDataLst>
              <p:tags r:id="rId23"/>
            </p:custDataLst>
          </p:nvPr>
        </p:nvSpPr>
        <p:spPr>
          <a:xfrm>
            <a:off x="7384141" y="3234840"/>
            <a:ext cx="418466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1600" b="1">
                <a:latin typeface="华文新魏" panose="02010800040101010101" pitchFamily="2" charset="-122"/>
                <a:ea typeface="华文新魏" panose="02010800040101010101" pitchFamily="2" charset="-122"/>
              </a:rPr>
              <a:t>虽然失败，但极 大地鼓舞了全 国人民的斗志</a:t>
            </a:r>
            <a:endParaRPr lang="zh-CN" altLang="en-US" sz="16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3" name="文本框 42" title=""/>
          <p:cNvSpPr txBox="1"/>
          <p:nvPr>
            <p:custDataLst>
              <p:tags r:id="rId24"/>
            </p:custDataLst>
          </p:nvPr>
        </p:nvSpPr>
        <p:spPr>
          <a:xfrm>
            <a:off x="2498265" y="3868609"/>
            <a:ext cx="2073447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1911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10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10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日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4" name="文本框 43" title=""/>
          <p:cNvSpPr txBox="1"/>
          <p:nvPr>
            <p:custDataLst>
              <p:tags r:id="rId25"/>
            </p:custDataLst>
          </p:nvPr>
        </p:nvSpPr>
        <p:spPr>
          <a:xfrm>
            <a:off x="7384141" y="3868609"/>
            <a:ext cx="3653617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湖北新军中倾向革命的士兵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5" name="文本框 44" title=""/>
          <p:cNvSpPr txBox="1"/>
          <p:nvPr>
            <p:custDataLst>
              <p:tags r:id="rId26"/>
            </p:custDataLst>
          </p:nvPr>
        </p:nvSpPr>
        <p:spPr>
          <a:xfrm>
            <a:off x="2148576" y="4352302"/>
            <a:ext cx="8757721" cy="8617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1911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10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10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日晚，武昌城内的革命党人首先起义。随后，汉阳、汉口的新 军起义响应，革命在武汉三镇取得胜利。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10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11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日，起义军成立湖北军政 府。到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11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月下旬，全国已有一半以上的省份宣布独立，支持革命</a:t>
            </a:r>
            <a:endParaRPr lang="zh-CN" altLang="en-US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6" name="文本框 45" title=""/>
          <p:cNvSpPr txBox="1"/>
          <p:nvPr>
            <p:custDataLst>
              <p:tags r:id="rId27"/>
            </p:custDataLst>
          </p:nvPr>
        </p:nvSpPr>
        <p:spPr>
          <a:xfrm>
            <a:off x="2167412" y="5403605"/>
            <a:ext cx="8562492" cy="12721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(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辛亥革命推翻了清王朝的反动统治，宣告了中国两千多年君主专制 制度的终结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。它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拉开了中国完全意义上的近代民族民主革命的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序幕，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极大推动了 中华民族的思想解放，打开了中国进步潮流的闸门 </a:t>
            </a:r>
            <a:endParaRPr lang="en-US" altLang="zh-CN" sz="2000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3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(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2)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辛亥革命没有完成反帝反封建任务，没有改变中国的社会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性质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1"/>
            <a:ext cx="3084022" cy="361826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120653" y="376053"/>
            <a:ext cx="4168714" cy="380433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80"/>
              </a:lnSpc>
            </a:pP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★★考点</a:t>
            </a:r>
            <a:r>
              <a:rPr lang="en-US" altLang="zh-CN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3  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中华民国的创建</a:t>
            </a:r>
            <a:endParaRPr lang="zh-CN" altLang="en-US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54405" y="846778"/>
            <a:ext cx="8889595" cy="5894844"/>
          </a:xfrm>
          <a:prstGeom prst="rect">
            <a:avLst/>
          </a:prstGeom>
        </p:spPr>
      </p:pic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1542011" y="1102199"/>
            <a:ext cx="6422905" cy="8617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日，孙中山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在南京宣誓就职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，宣告中 华民国临时政府成立，以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年为民国元年，改用 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阳历。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1787114" y="2302718"/>
            <a:ext cx="5619403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是孙中山领导的资产阶级民主革命的重要成果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1771873" y="2805237"/>
            <a:ext cx="5957904" cy="12721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3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1)1912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日，宣统帝下诏退位，清朝统治结束 </a:t>
            </a: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2)1912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 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13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日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,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孙中山提出辞职 </a:t>
            </a:r>
            <a:endParaRPr lang="en-US" altLang="zh-CN" sz="2000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3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3)1912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15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日，临时参议院选举袁世凯为临时大 总统，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3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月，在北京就任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1821872" y="4332462"/>
            <a:ext cx="4037093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辛亥革命的胜利果实被袁世凯窃取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1821872" y="4880540"/>
            <a:ext cx="614304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3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11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日，孙中山颁布了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中华民国临时约法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1787114" y="5545117"/>
            <a:ext cx="7165510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是中国历史上第一部具有资产阶级共和国宪法性质的重要文件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1787115" y="6081331"/>
            <a:ext cx="6991126" cy="60529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它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肯定了资产阶级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_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民主共和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_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制度和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_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民主自由</a:t>
            </a:r>
            <a:r>
              <a:rPr lang="en-US" altLang="zh-CN" b="1">
                <a:latin typeface="华文新魏" panose="02010800040101010101" pitchFamily="2" charset="-122"/>
                <a:ea typeface="华文新魏" panose="02010800040101010101" pitchFamily="2" charset="-122"/>
              </a:rPr>
              <a:t>_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原则，是辛亥革命的重要成果 </a:t>
            </a:r>
            <a:r>
              <a:rPr lang="zh-CN" altLang="en-US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，但</a:t>
            </a:r>
            <a:r>
              <a:rPr lang="zh-CN" altLang="en-US" b="1">
                <a:latin typeface="华文新魏" panose="02010800040101010101" pitchFamily="2" charset="-122"/>
                <a:ea typeface="华文新魏" panose="02010800040101010101" pitchFamily="2" charset="-122"/>
              </a:rPr>
              <a:t>在当时历史条件下难有实际的约束</a:t>
            </a:r>
            <a:r>
              <a:rPr lang="zh-CN" altLang="en-US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效力</a:t>
            </a:r>
            <a:endParaRPr lang="zh-CN" altLang="en-US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9247245" y="4660025"/>
            <a:ext cx="2735468" cy="2026600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247245" y="908355"/>
            <a:ext cx="2739708" cy="1784970"/>
          </a:xfrm>
          <a:prstGeom prst="rect">
            <a:avLst/>
          </a:prstGeom>
        </p:spPr>
      </p:pic>
      <p:pic>
        <p:nvPicPr>
          <p:cNvPr id="18" name="图片 17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9247245" y="2805237"/>
            <a:ext cx="2735468" cy="1725199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1"/>
            <a:ext cx="3084022" cy="361826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120653" y="376053"/>
            <a:ext cx="4168714" cy="380433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80"/>
              </a:lnSpc>
            </a:pP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★★考点</a:t>
            </a:r>
            <a:r>
              <a:rPr lang="en-US" altLang="zh-CN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4 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袁世凯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复辟帝制</a:t>
            </a:r>
            <a:endParaRPr lang="zh-CN" altLang="en-US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94510" y="783403"/>
            <a:ext cx="9025535" cy="5908341"/>
          </a:xfrm>
          <a:prstGeom prst="rect">
            <a:avLst/>
          </a:prstGeom>
        </p:spPr>
      </p:pic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1748442" y="972826"/>
            <a:ext cx="6183284" cy="7921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(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袁世凯为了建立独裁统治，一再破坏责任内阁制 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(2)1913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年春，“宋案”发生，直接牵涉到袁世凯本人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2072638" y="2146064"/>
            <a:ext cx="5859088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孙中山和黄兴等发动“二次革命”，被袁世凯镇压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1742899" y="2721976"/>
            <a:ext cx="7513322" cy="10454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(1)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对内：强迫国会选举他为正式大总统；解散国民党和国会；颁布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中华民国 约法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，改责任内阁制为总统制；修改总统选举法 </a:t>
            </a:r>
            <a:endParaRPr lang="en-US" altLang="zh-CN" sz="2000" b="1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ts val="25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(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2)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对外：接受“二十一条”的大部分内容，以换取日本的支持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1742899" y="3947423"/>
            <a:ext cx="6655725" cy="6574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2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1915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年末，袁世凯下令以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1916 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年为“中华帝国洪宪元年”，准备在元旦举行登 基大典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1964570" y="4784944"/>
            <a:ext cx="5018119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孙中山发表</a:t>
            </a: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讨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袁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檄文</a:t>
            </a: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，维护共和制度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1839567" y="5370874"/>
            <a:ext cx="7171116" cy="6574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200"/>
              </a:lnSpc>
            </a:pPr>
            <a:r>
              <a:rPr lang="en-US" altLang="zh-CN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1915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年底，蔡锷、李烈钧、唐继尧在云南宣告独立，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组织护国军北上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讨袁， 护国战争爆发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1964569" y="6202816"/>
            <a:ext cx="6434055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1916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年</a:t>
            </a:r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3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月，袁世凯被迫宣布取消</a:t>
            </a: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帝制，在绝望中死去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9568378" y="844940"/>
            <a:ext cx="2418575" cy="1877036"/>
          </a:xfrm>
          <a:prstGeom prst="rect">
            <a:avLst/>
          </a:prstGeom>
        </p:spPr>
      </p:pic>
      <p:pic>
        <p:nvPicPr>
          <p:cNvPr id="13" name="图片 12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568378" y="2777382"/>
            <a:ext cx="2418575" cy="178769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9608121" y="4620478"/>
            <a:ext cx="2378832" cy="2071266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1"/>
            <a:ext cx="3084022" cy="361826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301625" y="419100"/>
            <a:ext cx="5924550" cy="380365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80"/>
              </a:lnSpc>
            </a:pP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★★考点</a:t>
            </a:r>
            <a:r>
              <a:rPr lang="en-US" altLang="zh-CN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5  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北洋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政府的统治与军阀割据</a:t>
            </a:r>
            <a:endParaRPr lang="zh-CN" altLang="en-US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78590" y="966415"/>
            <a:ext cx="8370480" cy="4994438"/>
          </a:xfrm>
          <a:prstGeom prst="rect">
            <a:avLst/>
          </a:prstGeom>
        </p:spPr>
      </p:pic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1602863" y="1101465"/>
            <a:ext cx="3383205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袁世凯死后，北洋军阀分裂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1602863" y="1628398"/>
            <a:ext cx="2544190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争夺地盘和巩固政权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2357634" y="2770168"/>
            <a:ext cx="170717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冯国璋和曹锟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4827914" y="2714362"/>
            <a:ext cx="2650562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江苏、江西、湖北等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2565310" y="3303655"/>
            <a:ext cx="1037423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段祺瑞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4381902" y="3275431"/>
            <a:ext cx="4061778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北京、安徽、浙江、山东、福建等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2474595" y="3862746"/>
            <a:ext cx="103742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张作霖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4509361" y="3912381"/>
            <a:ext cx="1299581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 smtClean="0">
                <a:latin typeface="华文新魏" panose="02010800040101010101" pitchFamily="2" charset="-122"/>
                <a:ea typeface="华文新魏" panose="02010800040101010101" pitchFamily="2" charset="-122"/>
              </a:rPr>
              <a:t>东北地区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6"/>
            </p:custDataLst>
          </p:nvPr>
        </p:nvSpPr>
        <p:spPr>
          <a:xfrm>
            <a:off x="2565310" y="4439314"/>
            <a:ext cx="1037424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唐继尧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7"/>
            </p:custDataLst>
          </p:nvPr>
        </p:nvSpPr>
        <p:spPr>
          <a:xfrm>
            <a:off x="4688146" y="4439314"/>
            <a:ext cx="1537755" cy="3368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云南、贵州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8"/>
            </p:custDataLst>
          </p:nvPr>
        </p:nvSpPr>
        <p:spPr>
          <a:xfrm>
            <a:off x="2528551" y="4929277"/>
            <a:ext cx="1093572" cy="3231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陆荣廷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9"/>
            </p:custDataLst>
          </p:nvPr>
        </p:nvSpPr>
        <p:spPr>
          <a:xfrm>
            <a:off x="4875036" y="4936618"/>
            <a:ext cx="1537755" cy="3368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广东、广西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0"/>
            </p:custDataLst>
          </p:nvPr>
        </p:nvSpPr>
        <p:spPr>
          <a:xfrm>
            <a:off x="2145724" y="5463551"/>
            <a:ext cx="670334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大小军阀连年混战，中国陷入了军阀割据纷争的动乱之中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8" name="图片 17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8927492" y="806003"/>
            <a:ext cx="1550066" cy="1819048"/>
          </a:xfrm>
          <a:prstGeom prst="rect">
            <a:avLst/>
          </a:prstGeom>
        </p:spPr>
      </p:pic>
      <p:pic>
        <p:nvPicPr>
          <p:cNvPr id="19" name="图片 18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55980" y="799618"/>
            <a:ext cx="1466667" cy="1825433"/>
          </a:xfrm>
          <a:prstGeom prst="rect">
            <a:avLst/>
          </a:prstGeom>
        </p:spPr>
      </p:pic>
      <p:pic>
        <p:nvPicPr>
          <p:cNvPr id="20" name="图片 19" title="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8941201" y="2675809"/>
            <a:ext cx="1533333" cy="1897294"/>
          </a:xfrm>
          <a:prstGeom prst="rect">
            <a:avLst/>
          </a:prstGeom>
        </p:spPr>
      </p:pic>
      <p:pic>
        <p:nvPicPr>
          <p:cNvPr id="21" name="图片 20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10555979" y="2680537"/>
            <a:ext cx="1466667" cy="1892565"/>
          </a:xfrm>
          <a:prstGeom prst="rect">
            <a:avLst/>
          </a:prstGeom>
        </p:spPr>
      </p:pic>
      <p:pic>
        <p:nvPicPr>
          <p:cNvPr id="22" name="图片 21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978314" y="4623861"/>
            <a:ext cx="1457143" cy="2041616"/>
          </a:xfrm>
          <a:prstGeom prst="rect">
            <a:avLst/>
          </a:prstGeom>
        </p:spPr>
      </p:pic>
      <p:sp>
        <p:nvSpPr>
          <p:cNvPr id="23" name="矩形 48" title=""/>
          <p:cNvSpPr/>
          <p:nvPr>
            <p:custDataLst>
              <p:tags r:id="rId31"/>
            </p:custDataLst>
          </p:nvPr>
        </p:nvSpPr>
        <p:spPr>
          <a:xfrm>
            <a:off x="10555979" y="4624179"/>
            <a:ext cx="1533482" cy="2041298"/>
          </a:xfrm>
          <a:prstGeom prst="rect">
            <a:avLst/>
          </a:prstGeom>
          <a:ln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indent="0" algn="l" defTabSz="9112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4025" indent="1905" algn="l" defTabSz="9112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1225" indent="1905" algn="l" defTabSz="9112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68425" indent="3175" algn="l" defTabSz="9112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5625" indent="3175" algn="l" defTabSz="9112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600" b="1" kern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其他军阀</a:t>
            </a:r>
            <a:r>
              <a:rPr sz="1600" b="1" smtClean="0">
                <a:latin typeface="华文中宋" panose="02010600040101010101" pitchFamily="2" charset="-122"/>
                <a:ea typeface="华文中宋" panose="02010600040101010101" pitchFamily="2" charset="-122"/>
              </a:rPr>
              <a:t>：粤系军阀、湘系军阀、川军、、黔系军阀、晋系军阀、西北国民军、马家军、辫子军</a:t>
            </a:r>
            <a:r>
              <a:rPr lang="en-US" altLang="zh-CN" sz="1600" b="1" smtClean="0">
                <a:latin typeface="华文中宋" panose="02010600040101010101" pitchFamily="2" charset="-122"/>
                <a:ea typeface="华文中宋" panose="02010600040101010101" pitchFamily="2" charset="-122"/>
              </a:rPr>
              <a:t>……</a:t>
            </a:r>
            <a:endParaRPr sz="16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3"/>
            </p:custDataLst>
          </p:nvPr>
        </p:nvSpPr>
        <p:spPr>
          <a:xfrm>
            <a:off x="626002" y="742026"/>
            <a:ext cx="8509684" cy="380433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80"/>
              </a:lnSpc>
            </a:pP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1.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为什么有人说“辛亥革命有成功的一面，也有失败的一面”</a:t>
            </a: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?</a:t>
            </a:r>
            <a:endParaRPr lang="zh-CN" altLang="en-US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783879" y="1191510"/>
            <a:ext cx="10945313" cy="3046988"/>
          </a:xfrm>
          <a:prstGeom prst="rect">
            <a:avLst/>
          </a:prstGeom>
          <a:solidFill>
            <a:srgbClr val="FF9A6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 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(1)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成功之处：从直接结果看，辛亥革命作为一场反帝反封建的资产阶级民主革命，推翻了清政府的腐朽统治，结束了封建君主专制制度，建立了中国历史上第一个资产阶级共和国，使民主共和观念深入人心。中华民国成立后，民国政府采取了一系列措施，促进了中国资本主义的发展，推动了中国近代化的进程。因此可以说辛亥革命成功了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(2)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失败之处：从最终结果看，辛亥革命的胜利果实被大地主买办阶级的代表袁世凯窃取，反帝反封建的革命任务没有完成，中国半殖民地半封建的社会性质没有改变，所以说辛亥革命是失败的。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5"/>
            </p:custDataLst>
          </p:nvPr>
        </p:nvSpPr>
        <p:spPr>
          <a:xfrm>
            <a:off x="495768" y="4295388"/>
            <a:ext cx="5389642" cy="380433"/>
          </a:xfrm>
          <a:prstGeom prst="rect">
            <a:avLst/>
          </a:prstGeom>
          <a:solidFill>
            <a:srgbClr val="F2E060"/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880"/>
              </a:lnSpc>
            </a:pPr>
            <a:r>
              <a:rPr lang="en-US" altLang="zh-CN" sz="2400" b="1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2.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辛亥革命失败的原因及教训有哪些</a:t>
            </a: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?</a:t>
            </a:r>
            <a:endParaRPr lang="zh-CN" altLang="en-US" sz="2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808881" y="4732711"/>
            <a:ext cx="10945313" cy="1938992"/>
          </a:xfrm>
          <a:prstGeom prst="rect">
            <a:avLst/>
          </a:prstGeom>
          <a:solidFill>
            <a:srgbClr val="FF9A6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 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(1)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原因：中国半殖民地半封建社会下资本主义发展不充分；资产阶级的软弱性和妥协性；旧思想根深蒂固；没有发动广大人民群众；帝国主义的干涉；袁世凯实力强大等。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(2)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教训：资产阶级共和国方案在半殖民地半封建社会的中国行不通，资产阶级革命不可能彻底完成反帝反封建的民主革命任务等。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2" title=""/>
          <p:cNvSpPr txBox="1"/>
          <p:nvPr>
            <p:custDataLst>
              <p:tags r:id="rId7"/>
            </p:custDataLst>
          </p:nvPr>
        </p:nvSpPr>
        <p:spPr>
          <a:xfrm>
            <a:off x="35496" y="35839"/>
            <a:ext cx="1574800" cy="46037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素养提升</a:t>
            </a:r>
            <a:endParaRPr lang="zh-CN" altLang="en-US" sz="2400" b="1" smtClean="0">
              <a:solidFill>
                <a:srgbClr val="C000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汉仪南宫体简" panose="02010609000101010101" charset="-122"/>
              <a:ea typeface="汉仪南宫体简" panose="02010609000101010101" charset="-122"/>
              <a:sym typeface="+mn-ea"/>
            </a:endParaRPr>
          </a:p>
        </p:txBody>
      </p:sp>
      <p:pic>
        <p:nvPicPr>
          <p:cNvPr id="7" name="Picture 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1722100" y="10452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696952" y="869759"/>
            <a:ext cx="11267853" cy="2076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1.【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史料证实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下列有关孙中山早期的革命活动，按时间先后顺序排列正确的是（   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①广州起义失败②成立兴中会③成立中国同盟会④提出“三民主义”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A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．②①③④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．①③②④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C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．④③①②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D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．③①②④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2606175" y="1340176"/>
            <a:ext cx="620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FF0000"/>
                </a:solidFill>
                <a:latin typeface="宋体" panose="02010600030101010101" pitchFamily="2" charset="-122"/>
              </a:rPr>
              <a:t>A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696952" y="3597934"/>
            <a:ext cx="10976064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2.【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史料证实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在孙中山推动下，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1905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月，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华兴会、光复会骨干聚集日本东京，成立了统一的革命组织同盟会。它的指导思想是（   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A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．师夷长技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．维新变法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C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．三民主义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D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．民主科学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1248470" y="4577606"/>
            <a:ext cx="620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FF0000"/>
                </a:solidFill>
                <a:latin typeface="宋体" panose="02010600030101010101" pitchFamily="2" charset="-122"/>
              </a:rPr>
              <a:t>C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3366655" cy="382385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696952" y="685121"/>
            <a:ext cx="11267853" cy="2589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3.【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史料证实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辛丑条约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签订后，民众要求推翻清政府统治的呼声日趋高涨，涌现出许多宣传民主革命思想的著作。下列著作中不是此时期的是（   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A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．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驳康有为论革命书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》  B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革命军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》	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C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猛回头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》〈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警世钟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》  D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资政新篇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2295731" y="1568776"/>
            <a:ext cx="620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FF0000"/>
                </a:solidFill>
                <a:latin typeface="宋体" panose="02010600030101010101" pitchFamily="2" charset="-122"/>
              </a:rPr>
              <a:t>D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696952" y="3597934"/>
            <a:ext cx="10820971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4.【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史料证实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孙中山号召“亟拯斯民于水火，切扶大厦之将倾”。为实现此夙愿，他成立了中国第一个全国性的资产阶级革命政党是（   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A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．兴中会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．同盟会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C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．华兴会	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D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．强学会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1608954" y="4586398"/>
            <a:ext cx="620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FF0000"/>
                </a:solidFill>
                <a:latin typeface="宋体" panose="02010600030101010101" pitchFamily="2" charset="-122"/>
              </a:rPr>
              <a:t>B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3366655" cy="382385"/>
          </a:xfrm>
          <a:prstGeom prst="rect">
            <a:avLst/>
          </a:prstGeom>
        </p:spPr>
      </p:pic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https://d.book118.com/957026054130006046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3075"/>
</p:tagLst>
</file>

<file path=ppt/tags/tag2.xml><?xml version="1.0" encoding="utf-8"?>
<p:tagLst xmlns:p="http://schemas.openxmlformats.org/presentationml/2006/main">
  <p:tag name="AS_UNIQUEID" val="13076"/>
</p:tagLst>
</file>

<file path=ppt/tags/tag3.xml><?xml version="1.0" encoding="utf-8"?>
<p:tagLst xmlns:p="http://schemas.openxmlformats.org/presentationml/2006/main">
  <p:tag name="AS_UNIQUEID" val="13077"/>
</p:tagLst>
</file>

<file path=ppt/tags/tag4.xml><?xml version="1.0" encoding="utf-8"?>
<p:tagLst xmlns:p="http://schemas.openxmlformats.org/presentationml/2006/main">
  <p:tag name="AS_UNIQUEID" val="13078"/>
</p:tagLst>
</file>

<file path=ppt/tags/tag5.xml><?xml version="1.0" encoding="utf-8"?>
<p:tagLst xmlns:p="http://schemas.openxmlformats.org/presentationml/2006/main">
  <p:tag name="AS_UNIQUEID" val="13079"/>
</p:tagLst>
</file>

<file path=ppt/tags/tag6.xml><?xml version="1.0" encoding="utf-8"?>
<p:tagLst xmlns:p="http://schemas.openxmlformats.org/presentationml/2006/main">
  <p:tag name="AS_UNIQUEID" val="13080"/>
</p:tagLst>
</file>

<file path=ppt/tags/tag7.xml><?xml version="1.0" encoding="utf-8"?>
<p:tagLst xmlns:p="http://schemas.openxmlformats.org/presentationml/2006/main">
  <p:tag name="AS_UNIQUEID" val="13081"/>
</p:tagLst>
</file>

<file path=ppt/tags/tag8.xml><?xml version="1.0" encoding="utf-8"?>
<p:tagLst xmlns:p="http://schemas.openxmlformats.org/presentationml/2006/main">
  <p:tag name="AS_UNIQUEID" val="13082"/>
</p:tagLst>
</file>

<file path=ppt/tags/tag9.xml><?xml version="1.0" encoding="utf-8"?>
<p:tagLst xmlns:p="http://schemas.openxmlformats.org/presentationml/2006/main">
  <p:tag name="AS_UNIQUEID" val="13083"/>
</p:tagLst>
</file>

<file path=ppt/tags/tag10.xml><?xml version="1.0" encoding="utf-8"?>
<p:tagLst xmlns:p="http://schemas.openxmlformats.org/presentationml/2006/main">
  <p:tag name="AS_UNIQUEID" val="13084"/>
</p:tagLst>
</file>

<file path=ppt/tags/tag11.xml><?xml version="1.0" encoding="utf-8"?>
<p:tagLst xmlns:p="http://schemas.openxmlformats.org/presentationml/2006/main">
  <p:tag name="AS_UNIQUEID" val="13085"/>
</p:tagLst>
</file>

<file path=ppt/tags/tag12.xml><?xml version="1.0" encoding="utf-8"?>
<p:tagLst xmlns:p="http://schemas.openxmlformats.org/presentationml/2006/main">
  <p:tag name="AS_UNIQUEID" val="13086"/>
</p:tagLst>
</file>

<file path=ppt/tags/tag13.xml><?xml version="1.0" encoding="utf-8"?>
<p:tagLst xmlns:p="http://schemas.openxmlformats.org/presentationml/2006/main">
  <p:tag name="AS_UNIQUEID" val="13087"/>
</p:tagLst>
</file>

<file path=ppt/tags/tag14.xml><?xml version="1.0" encoding="utf-8"?>
<p:tagLst xmlns:p="http://schemas.openxmlformats.org/presentationml/2006/main">
  <p:tag name="AS_UNIQUEID" val="13088"/>
</p:tagLst>
</file>

<file path=ppt/tags/tag15.xml><?xml version="1.0" encoding="utf-8"?>
<p:tagLst xmlns:p="http://schemas.openxmlformats.org/presentationml/2006/main">
  <p:tag name="AS_UNIQUEID" val="13089"/>
</p:tagLst>
</file>

<file path=ppt/tags/tag16.xml><?xml version="1.0" encoding="utf-8"?>
<p:tagLst xmlns:p="http://schemas.openxmlformats.org/presentationml/2006/main">
  <p:tag name="AS_UNIQUEID" val="13090"/>
</p:tagLst>
</file>

<file path=ppt/tags/tag17.xml><?xml version="1.0" encoding="utf-8"?>
<p:tagLst xmlns:p="http://schemas.openxmlformats.org/presentationml/2006/main">
  <p:tag name="AS_UNIQUEID" val="13091"/>
</p:tagLst>
</file>

<file path=ppt/tags/tag18.xml><?xml version="1.0" encoding="utf-8"?>
<p:tagLst xmlns:p="http://schemas.openxmlformats.org/presentationml/2006/main">
  <p:tag name="AS_UNIQUEID" val="13092"/>
</p:tagLst>
</file>

<file path=ppt/tags/tag19.xml><?xml version="1.0" encoding="utf-8"?>
<p:tagLst xmlns:p="http://schemas.openxmlformats.org/presentationml/2006/main">
  <p:tag name="AS_UNIQUEID" val="13093"/>
</p:tagLst>
</file>

<file path=ppt/tags/tag20.xml><?xml version="1.0" encoding="utf-8"?>
<p:tagLst xmlns:p="http://schemas.openxmlformats.org/presentationml/2006/main">
  <p:tag name="AS_UNIQUEID" val="13094"/>
</p:tagLst>
</file>

<file path=ppt/tags/tag21.xml><?xml version="1.0" encoding="utf-8"?>
<p:tagLst xmlns:p="http://schemas.openxmlformats.org/presentationml/2006/main">
  <p:tag name="AS_UNIQUEID" val="13095"/>
</p:tagLst>
</file>

<file path=ppt/tags/tag22.xml><?xml version="1.0" encoding="utf-8"?>
<p:tagLst xmlns:p="http://schemas.openxmlformats.org/presentationml/2006/main">
  <p:tag name="AS_UNIQUEID" val="13096"/>
</p:tagLst>
</file>

<file path=ppt/tags/tag23.xml><?xml version="1.0" encoding="utf-8"?>
<p:tagLst xmlns:p="http://schemas.openxmlformats.org/presentationml/2006/main">
  <p:tag name="AS_UNIQUEID" val="13097"/>
</p:tagLst>
</file>

<file path=ppt/tags/tag24.xml><?xml version="1.0" encoding="utf-8"?>
<p:tagLst xmlns:p="http://schemas.openxmlformats.org/presentationml/2006/main">
  <p:tag name="AS_UNIQUEID" val="13098"/>
</p:tagLst>
</file>

<file path=ppt/tags/tag25.xml><?xml version="1.0" encoding="utf-8"?>
<p:tagLst xmlns:p="http://schemas.openxmlformats.org/presentationml/2006/main">
  <p:tag name="AS_UNIQUEID" val="13099"/>
</p:tagLst>
</file>

<file path=ppt/tags/tag26.xml><?xml version="1.0" encoding="utf-8"?>
<p:tagLst xmlns:p="http://schemas.openxmlformats.org/presentationml/2006/main">
  <p:tag name="AS_UNIQUEID" val="13100"/>
</p:tagLst>
</file>

<file path=ppt/tags/tag27.xml><?xml version="1.0" encoding="utf-8"?>
<p:tagLst xmlns:p="http://schemas.openxmlformats.org/presentationml/2006/main">
  <p:tag name="AS_UNIQUEID" val="13101"/>
</p:tagLst>
</file>

<file path=ppt/tags/tag28.xml><?xml version="1.0" encoding="utf-8"?>
<p:tagLst xmlns:p="http://schemas.openxmlformats.org/presentationml/2006/main">
  <p:tag name="AS_UNIQUEID" val="13102"/>
</p:tagLst>
</file>

<file path=ppt/tags/tag29.xml><?xml version="1.0" encoding="utf-8"?>
<p:tagLst xmlns:p="http://schemas.openxmlformats.org/presentationml/2006/main">
  <p:tag name="AS_UNIQUEID" val="13103"/>
</p:tagLst>
</file>

<file path=ppt/tags/tag30.xml><?xml version="1.0" encoding="utf-8"?>
<p:tagLst xmlns:p="http://schemas.openxmlformats.org/presentationml/2006/main">
  <p:tag name="AS_UNIQUEID" val="13104"/>
</p:tagLst>
</file>

<file path=ppt/tags/tag31.xml><?xml version="1.0" encoding="utf-8"?>
<p:tagLst xmlns:p="http://schemas.openxmlformats.org/presentationml/2006/main">
  <p:tag name="AS_UNIQUEID" val="13105"/>
</p:tagLst>
</file>

<file path=ppt/tags/tag32.xml><?xml version="1.0" encoding="utf-8"?>
<p:tagLst xmlns:p="http://schemas.openxmlformats.org/presentationml/2006/main">
  <p:tag name="AS_UNIQUEID" val="13106"/>
</p:tagLst>
</file>

<file path=ppt/tags/tag33.xml><?xml version="1.0" encoding="utf-8"?>
<p:tagLst xmlns:p="http://schemas.openxmlformats.org/presentationml/2006/main">
  <p:tag name="AS_UNIQUEID" val="13107"/>
</p:tagLst>
</file>

<file path=ppt/tags/tag34.xml><?xml version="1.0" encoding="utf-8"?>
<p:tagLst xmlns:p="http://schemas.openxmlformats.org/presentationml/2006/main">
  <p:tag name="AS_UNIQUEID" val="13108"/>
</p:tagLst>
</file>

<file path=ppt/tags/tag35.xml><?xml version="1.0" encoding="utf-8"?>
<p:tagLst xmlns:p="http://schemas.openxmlformats.org/presentationml/2006/main">
  <p:tag name="AS_UNIQUEID" val="13109"/>
</p:tagLst>
</file>

<file path=ppt/tags/tag36.xml><?xml version="1.0" encoding="utf-8"?>
<p:tagLst xmlns:p="http://schemas.openxmlformats.org/presentationml/2006/main">
  <p:tag name="AS_UNIQUEID" val="13110"/>
</p:tagLst>
</file>

<file path=ppt/tags/tag37.xml><?xml version="1.0" encoding="utf-8"?>
<p:tagLst xmlns:p="http://schemas.openxmlformats.org/presentationml/2006/main">
  <p:tag name="AS_UNIQUEID" val="13111"/>
</p:tagLst>
</file>

<file path=ppt/tags/tag38.xml><?xml version="1.0" encoding="utf-8"?>
<p:tagLst xmlns:p="http://schemas.openxmlformats.org/presentationml/2006/main">
  <p:tag name="AS_UNIQUEID" val="13112"/>
</p:tagLst>
</file>

<file path=ppt/tags/tag39.xml><?xml version="1.0" encoding="utf-8"?>
<p:tagLst xmlns:p="http://schemas.openxmlformats.org/presentationml/2006/main">
  <p:tag name="AS_UNIQUEID" val="13113"/>
</p:tagLst>
</file>

<file path=ppt/tags/tag40.xml><?xml version="1.0" encoding="utf-8"?>
<p:tagLst xmlns:p="http://schemas.openxmlformats.org/presentationml/2006/main">
  <p:tag name="AS_UNIQUEID" val="13114"/>
</p:tagLst>
</file>

<file path=ppt/tags/tag41.xml><?xml version="1.0" encoding="utf-8"?>
<p:tagLst xmlns:p="http://schemas.openxmlformats.org/presentationml/2006/main">
  <p:tag name="AS_UNIQUEID" val="13115"/>
</p:tagLst>
</file>

<file path=ppt/tags/tag42.xml><?xml version="1.0" encoding="utf-8"?>
<p:tagLst xmlns:p="http://schemas.openxmlformats.org/presentationml/2006/main">
  <p:tag name="AS_UNIQUEID" val="13116"/>
</p:tagLst>
</file>

<file path=ppt/tags/tag43.xml><?xml version="1.0" encoding="utf-8"?>
<p:tagLst xmlns:p="http://schemas.openxmlformats.org/presentationml/2006/main">
  <p:tag name="AS_UNIQUEID" val="13117"/>
</p:tagLst>
</file>

<file path=ppt/tags/tag44.xml><?xml version="1.0" encoding="utf-8"?>
<p:tagLst xmlns:p="http://schemas.openxmlformats.org/presentationml/2006/main">
  <p:tag name="AS_UNIQUEID" val="13118"/>
</p:tagLst>
</file>

<file path=ppt/tags/tag45.xml><?xml version="1.0" encoding="utf-8"?>
<p:tagLst xmlns:p="http://schemas.openxmlformats.org/presentationml/2006/main">
  <p:tag name="AS_UNIQUEID" val="13119"/>
</p:tagLst>
</file>

<file path=ppt/tags/tag46.xml><?xml version="1.0" encoding="utf-8"?>
<p:tagLst xmlns:p="http://schemas.openxmlformats.org/presentationml/2006/main">
  <p:tag name="AS_UNIQUEID" val="13120"/>
</p:tagLst>
</file>

<file path=ppt/tags/tag47.xml><?xml version="1.0" encoding="utf-8"?>
<p:tagLst xmlns:p="http://schemas.openxmlformats.org/presentationml/2006/main">
  <p:tag name="AS_UNIQUEID" val="13121"/>
</p:tagLst>
</file>

<file path=ppt/tags/tag48.xml><?xml version="1.0" encoding="utf-8"?>
<p:tagLst xmlns:p="http://schemas.openxmlformats.org/presentationml/2006/main">
  <p:tag name="AS_UNIQUEID" val="13122"/>
</p:tagLst>
</file>

<file path=ppt/tags/tag49.xml><?xml version="1.0" encoding="utf-8"?>
<p:tagLst xmlns:p="http://schemas.openxmlformats.org/presentationml/2006/main">
  <p:tag name="AS_UNIQUEID" val="13123"/>
</p:tagLst>
</file>

<file path=ppt/tags/tag50.xml><?xml version="1.0" encoding="utf-8"?>
<p:tagLst xmlns:p="http://schemas.openxmlformats.org/presentationml/2006/main">
  <p:tag name="AS_UNIQUEID" val="13124"/>
</p:tagLst>
</file>

<file path=ppt/tags/tag51.xml><?xml version="1.0" encoding="utf-8"?>
<p:tagLst xmlns:p="http://schemas.openxmlformats.org/presentationml/2006/main">
  <p:tag name="AS_UNIQUEID" val="13125"/>
</p:tagLst>
</file>

<file path=ppt/tags/tag52.xml><?xml version="1.0" encoding="utf-8"?>
<p:tagLst xmlns:p="http://schemas.openxmlformats.org/presentationml/2006/main">
  <p:tag name="AS_UNIQUEID" val="13126"/>
</p:tagLst>
</file>

<file path=ppt/tags/tag53.xml><?xml version="1.0" encoding="utf-8"?>
<p:tagLst xmlns:p="http://schemas.openxmlformats.org/presentationml/2006/main">
  <p:tag name="AS_UNIQUEID" val="13127"/>
</p:tagLst>
</file>

<file path=ppt/tags/tag54.xml><?xml version="1.0" encoding="utf-8"?>
<p:tagLst xmlns:p="http://schemas.openxmlformats.org/presentationml/2006/main">
  <p:tag name="AS_UNIQUEID" val="13128"/>
</p:tagLst>
</file>

<file path=ppt/tags/tag55.xml><?xml version="1.0" encoding="utf-8"?>
<p:tagLst xmlns:p="http://schemas.openxmlformats.org/presentationml/2006/main">
  <p:tag name="AS_UNIQUEID" val="13129"/>
</p:tagLst>
</file>

<file path=ppt/tags/tag56.xml><?xml version="1.0" encoding="utf-8"?>
<p:tagLst xmlns:p="http://schemas.openxmlformats.org/presentationml/2006/main">
  <p:tag name="AS_UNIQUEID" val="13130"/>
</p:tagLst>
</file>

<file path=ppt/tags/tag57.xml><?xml version="1.0" encoding="utf-8"?>
<p:tagLst xmlns:p="http://schemas.openxmlformats.org/presentationml/2006/main">
  <p:tag name="AS_UNIQUEID" val="13131"/>
</p:tagLst>
</file>

<file path=ppt/tags/tag58.xml><?xml version="1.0" encoding="utf-8"?>
<p:tagLst xmlns:p="http://schemas.openxmlformats.org/presentationml/2006/main">
  <p:tag name="AS_UNIQUEID" val="13132"/>
</p:tagLst>
</file>

<file path=ppt/tags/tag59.xml><?xml version="1.0" encoding="utf-8"?>
<p:tagLst xmlns:p="http://schemas.openxmlformats.org/presentationml/2006/main">
  <p:tag name="AS_UNIQUEID" val="13133"/>
</p:tagLst>
</file>

<file path=ppt/tags/tag60.xml><?xml version="1.0" encoding="utf-8"?>
<p:tagLst xmlns:p="http://schemas.openxmlformats.org/presentationml/2006/main">
  <p:tag name="AS_UNIQUEID" val="13134"/>
</p:tagLst>
</file>

<file path=ppt/tags/tag61.xml><?xml version="1.0" encoding="utf-8"?>
<p:tagLst xmlns:p="http://schemas.openxmlformats.org/presentationml/2006/main">
  <p:tag name="AS_UNIQUEID" val="13135"/>
</p:tagLst>
</file>

<file path=ppt/tags/tag62.xml><?xml version="1.0" encoding="utf-8"?>
<p:tagLst xmlns:p="http://schemas.openxmlformats.org/presentationml/2006/main">
  <p:tag name="AS_UNIQUEID" val="13136"/>
</p:tagLst>
</file>

<file path=ppt/tags/tag63.xml><?xml version="1.0" encoding="utf-8"?>
<p:tagLst xmlns:p="http://schemas.openxmlformats.org/presentationml/2006/main">
  <p:tag name="AS_UNIQUEID" val="13137"/>
</p:tagLst>
</file>

<file path=ppt/tags/tag64.xml><?xml version="1.0" encoding="utf-8"?>
<p:tagLst xmlns:p="http://schemas.openxmlformats.org/presentationml/2006/main">
  <p:tag name="AS_UNIQUEID" val="13138"/>
</p:tagLst>
</file>

<file path=ppt/tags/tag65.xml><?xml version="1.0" encoding="utf-8"?>
<p:tagLst xmlns:p="http://schemas.openxmlformats.org/presentationml/2006/main">
  <p:tag name="AS_UNIQUEID" val="13139"/>
</p:tagLst>
</file>

<file path=ppt/tags/tag66.xml><?xml version="1.0" encoding="utf-8"?>
<p:tagLst xmlns:p="http://schemas.openxmlformats.org/presentationml/2006/main">
  <p:tag name="AS_UNIQUEID" val="13140"/>
</p:tagLst>
</file>

<file path=ppt/tags/tag67.xml><?xml version="1.0" encoding="utf-8"?>
<p:tagLst xmlns:p="http://schemas.openxmlformats.org/presentationml/2006/main">
  <p:tag name="AS_UNIQUEID" val="13141"/>
</p:tagLst>
</file>

<file path=ppt/tags/tag68.xml><?xml version="1.0" encoding="utf-8"?>
<p:tagLst xmlns:p="http://schemas.openxmlformats.org/presentationml/2006/main">
  <p:tag name="AS_UNIQUEID" val="13142"/>
</p:tagLst>
</file>

<file path=ppt/tags/tag69.xml><?xml version="1.0" encoding="utf-8"?>
<p:tagLst xmlns:p="http://schemas.openxmlformats.org/presentationml/2006/main">
  <p:tag name="AS_UNIQUEID" val="13143"/>
</p:tagLst>
</file>

<file path=ppt/tags/tag70.xml><?xml version="1.0" encoding="utf-8"?>
<p:tagLst xmlns:p="http://schemas.openxmlformats.org/presentationml/2006/main">
  <p:tag name="AS_UNIQUEID" val="13144"/>
</p:tagLst>
</file>

<file path=ppt/tags/tag71.xml><?xml version="1.0" encoding="utf-8"?>
<p:tagLst xmlns:p="http://schemas.openxmlformats.org/presentationml/2006/main">
  <p:tag name="AS_UNIQUEID" val="13145"/>
</p:tagLst>
</file>

<file path=ppt/tags/tag72.xml><?xml version="1.0" encoding="utf-8"?>
<p:tagLst xmlns:p="http://schemas.openxmlformats.org/presentationml/2006/main">
  <p:tag name="AS_UNIQUEID" val="13146"/>
</p:tagLst>
</file>

<file path=ppt/tags/tag73.xml><?xml version="1.0" encoding="utf-8"?>
<p:tagLst xmlns:p="http://schemas.openxmlformats.org/presentationml/2006/main">
  <p:tag name="AS_UNIQUEID" val="13147"/>
</p:tagLst>
</file>

<file path=ppt/tags/tag74.xml><?xml version="1.0" encoding="utf-8"?>
<p:tagLst xmlns:p="http://schemas.openxmlformats.org/presentationml/2006/main">
  <p:tag name="AS_UNIQUEID" val="13148"/>
</p:tagLst>
</file>

<file path=ppt/tags/tag75.xml><?xml version="1.0" encoding="utf-8"?>
<p:tagLst xmlns:p="http://schemas.openxmlformats.org/presentationml/2006/main">
  <p:tag name="AS_UNIQUEID" val="13149"/>
</p:tagLst>
</file>

<file path=ppt/tags/tag76.xml><?xml version="1.0" encoding="utf-8"?>
<p:tagLst xmlns:p="http://schemas.openxmlformats.org/presentationml/2006/main">
  <p:tag name="AS_UNIQUEID" val="12730"/>
</p:tagLst>
</file>

<file path=ppt/tags/tag77.xml><?xml version="1.0" encoding="utf-8"?>
<p:tagLst xmlns:p="http://schemas.openxmlformats.org/presentationml/2006/main">
  <p:tag name="AS_UNIQUEID" val="12719"/>
</p:tagLst>
</file>

<file path=ppt/tags/tag78.xml><?xml version="1.0" encoding="utf-8"?>
<p:tagLst xmlns:p="http://schemas.openxmlformats.org/presentationml/2006/main">
  <p:tag name="AS_UNIQUEID" val="12720"/>
</p:tagLst>
</file>

<file path=ppt/tags/tag79.xml><?xml version="1.0" encoding="utf-8"?>
<p:tagLst xmlns:p="http://schemas.openxmlformats.org/presentationml/2006/main">
  <p:tag name="AS_UNIQUEID" val="12721"/>
</p:tagLst>
</file>

<file path=ppt/tags/tag80.xml><?xml version="1.0" encoding="utf-8"?>
<p:tagLst xmlns:p="http://schemas.openxmlformats.org/presentationml/2006/main">
  <p:tag name="AS_UNIQUEID" val="12722"/>
</p:tagLst>
</file>

<file path=ppt/tags/tag81.xml><?xml version="1.0" encoding="utf-8"?>
<p:tagLst xmlns:p="http://schemas.openxmlformats.org/presentationml/2006/main">
  <p:tag name="AS_UNIQUEID" val="12723"/>
</p:tagLst>
</file>

<file path=ppt/tags/tag82.xml><?xml version="1.0" encoding="utf-8"?>
<p:tagLst xmlns:p="http://schemas.openxmlformats.org/presentationml/2006/main">
  <p:tag name="AS_UNIQUEID" val="12724"/>
</p:tagLst>
</file>

<file path=ppt/tags/tag83.xml><?xml version="1.0" encoding="utf-8"?>
<p:tagLst xmlns:p="http://schemas.openxmlformats.org/presentationml/2006/main">
  <p:tag name="AS_UNIQUEID" val="12731"/>
</p:tagLst>
</file>

<file path=ppt/tags/tag84.xml><?xml version="1.0" encoding="utf-8"?>
<p:tagLst xmlns:p="http://schemas.openxmlformats.org/presentationml/2006/main">
  <p:tag name="AS_UNIQUEID" val="12728"/>
</p:tagLst>
</file>

<file path=ppt/tags/tag85.xml><?xml version="1.0" encoding="utf-8"?>
<p:tagLst xmlns:p="http://schemas.openxmlformats.org/presentationml/2006/main">
  <p:tag name="AS_UNIQUEID" val="12729"/>
</p:tagLst>
</file>

<file path=ppt/tags/tag86.xml><?xml version="1.0" encoding="utf-8"?>
<p:tagLst xmlns:p="http://schemas.openxmlformats.org/presentationml/2006/main">
  <p:tag name="AS_UNIQUEID" val="12732"/>
</p:tagLst>
</file>

<file path=ppt/tags/tag87.xml><?xml version="1.0" encoding="utf-8"?>
<p:tagLst xmlns:p="http://schemas.openxmlformats.org/presentationml/2006/main">
  <p:tag name="AS_UNIQUEID" val="12733"/>
</p:tagLst>
</file>

<file path=ppt/tags/tag88.xml><?xml version="1.0" encoding="utf-8"?>
<p:tagLst xmlns:p="http://schemas.openxmlformats.org/presentationml/2006/main">
  <p:tag name="AS_UNIQUEID" val="12734"/>
</p:tagLst>
</file>

<file path=ppt/tags/tag89.xml><?xml version="1.0" encoding="utf-8"?>
<p:tagLst xmlns:p="http://schemas.openxmlformats.org/presentationml/2006/main">
  <p:tag name="AS_UNIQUEID" val="12719"/>
</p:tagLst>
</file>

<file path=ppt/tags/tag90.xml><?xml version="1.0" encoding="utf-8"?>
<p:tagLst xmlns:p="http://schemas.openxmlformats.org/presentationml/2006/main">
  <p:tag name="AS_UNIQUEID" val="12720"/>
</p:tagLst>
</file>

<file path=ppt/tags/tag91.xml><?xml version="1.0" encoding="utf-8"?>
<p:tagLst xmlns:p="http://schemas.openxmlformats.org/presentationml/2006/main">
  <p:tag name="AS_UNIQUEID" val="12721"/>
</p:tagLst>
</file>

<file path=ppt/tags/tag92.xml><?xml version="1.0" encoding="utf-8"?>
<p:tagLst xmlns:p="http://schemas.openxmlformats.org/presentationml/2006/main">
  <p:tag name="AS_UNIQUEID" val="12722"/>
</p:tagLst>
</file>

<file path=ppt/tags/tag93.xml><?xml version="1.0" encoding="utf-8"?>
<p:tagLst xmlns:p="http://schemas.openxmlformats.org/presentationml/2006/main">
  <p:tag name="AS_UNIQUEID" val="12723"/>
</p:tagLst>
</file>

<file path=ppt/tags/tag94.xml><?xml version="1.0" encoding="utf-8"?>
<p:tagLst xmlns:p="http://schemas.openxmlformats.org/presentationml/2006/main">
  <p:tag name="AS_UNIQUEID" val="12724"/>
</p:tagLst>
</file>

<file path=ppt/tags/tag95.xml><?xml version="1.0" encoding="utf-8"?>
<p:tagLst xmlns:p="http://schemas.openxmlformats.org/presentationml/2006/main">
  <p:tag name="AS_UNIQUEID" val="12735"/>
</p:tagLst>
</file>

<file path=ppt/tags/tag96.xml><?xml version="1.0" encoding="utf-8"?>
<p:tagLst xmlns:p="http://schemas.openxmlformats.org/presentationml/2006/main">
  <p:tag name="AS_UNIQUEID" val="12728"/>
</p:tagLst>
</file>

<file path=ppt/tags/tag97.xml><?xml version="1.0" encoding="utf-8"?>
<p:tagLst xmlns:p="http://schemas.openxmlformats.org/presentationml/2006/main">
  <p:tag name="AS_UNIQUEID" val="12729"/>
</p:tagLst>
</file>

<file path=ppt/tags/tag98.xml><?xml version="1.0" encoding="utf-8"?>
<p:tagLst xmlns:p="http://schemas.openxmlformats.org/presentationml/2006/main">
  <p:tag name="AS_UNIQUEID" val="12736"/>
</p:tagLst>
</file>

<file path=ppt/tags/tag99.xml><?xml version="1.0" encoding="utf-8"?>
<p:tagLst xmlns:p="http://schemas.openxmlformats.org/presentationml/2006/main">
  <p:tag name="AS_UNIQUEID" val="12737"/>
</p:tagLst>
</file>

<file path=ppt/tags/tag100.xml><?xml version="1.0" encoding="utf-8"?>
<p:tagLst xmlns:p="http://schemas.openxmlformats.org/presentationml/2006/main">
  <p:tag name="AS_UNIQUEID" val="12738"/>
</p:tagLst>
</file>

<file path=ppt/tags/tag101.xml><?xml version="1.0" encoding="utf-8"?>
<p:tagLst xmlns:p="http://schemas.openxmlformats.org/presentationml/2006/main">
  <p:tag name="AS_UNIQUEID" val="12739"/>
</p:tagLst>
</file>

<file path=ppt/tags/tag102.xml><?xml version="1.0" encoding="utf-8"?>
<p:tagLst xmlns:p="http://schemas.openxmlformats.org/presentationml/2006/main">
  <p:tag name="AS_UNIQUEID" val="12740"/>
</p:tagLst>
</file>

<file path=ppt/tags/tag103.xml><?xml version="1.0" encoding="utf-8"?>
<p:tagLst xmlns:p="http://schemas.openxmlformats.org/presentationml/2006/main">
  <p:tag name="AS_UNIQUEID" val="12741"/>
</p:tagLst>
</file>

<file path=ppt/tags/tag104.xml><?xml version="1.0" encoding="utf-8"?>
<p:tagLst xmlns:p="http://schemas.openxmlformats.org/presentationml/2006/main">
  <p:tag name="AS_UNIQUEID" val="12742"/>
</p:tagLst>
</file>

<file path=ppt/tags/tag105.xml><?xml version="1.0" encoding="utf-8"?>
<p:tagLst xmlns:p="http://schemas.openxmlformats.org/presentationml/2006/main">
  <p:tag name="AS_UNIQUEID" val="12743"/>
</p:tagLst>
</file>

<file path=ppt/tags/tag106.xml><?xml version="1.0" encoding="utf-8"?>
<p:tagLst xmlns:p="http://schemas.openxmlformats.org/presentationml/2006/main">
  <p:tag name="AS_UNIQUEID" val="12744"/>
</p:tagLst>
</file>

<file path=ppt/tags/tag107.xml><?xml version="1.0" encoding="utf-8"?>
<p:tagLst xmlns:p="http://schemas.openxmlformats.org/presentationml/2006/main">
  <p:tag name="AS_UNIQUEID" val="12745"/>
</p:tagLst>
</file>

<file path=ppt/tags/tag108.xml><?xml version="1.0" encoding="utf-8"?>
<p:tagLst xmlns:p="http://schemas.openxmlformats.org/presentationml/2006/main">
  <p:tag name="AS_UNIQUEID" val="12746"/>
</p:tagLst>
</file>

<file path=ppt/tags/tag109.xml><?xml version="1.0" encoding="utf-8"?>
<p:tagLst xmlns:p="http://schemas.openxmlformats.org/presentationml/2006/main">
  <p:tag name="AS_UNIQUEID" val="12747"/>
</p:tagLst>
</file>

<file path=ppt/tags/tag110.xml><?xml version="1.0" encoding="utf-8"?>
<p:tagLst xmlns:p="http://schemas.openxmlformats.org/presentationml/2006/main">
  <p:tag name="AS_UNIQUEID" val="12748"/>
</p:tagLst>
</file>

<file path=ppt/tags/tag111.xml><?xml version="1.0" encoding="utf-8"?>
<p:tagLst xmlns:p="http://schemas.openxmlformats.org/presentationml/2006/main">
  <p:tag name="AS_UNIQUEID" val="12749"/>
</p:tagLst>
</file>

<file path=ppt/tags/tag112.xml><?xml version="1.0" encoding="utf-8"?>
<p:tagLst xmlns:p="http://schemas.openxmlformats.org/presentationml/2006/main">
  <p:tag name="AS_UNIQUEID" val="12750"/>
</p:tagLst>
</file>

<file path=ppt/tags/tag113.xml><?xml version="1.0" encoding="utf-8"?>
<p:tagLst xmlns:p="http://schemas.openxmlformats.org/presentationml/2006/main">
  <p:tag name="AS_UNIQUEID" val="12751"/>
</p:tagLst>
</file>

<file path=ppt/tags/tag114.xml><?xml version="1.0" encoding="utf-8"?>
<p:tagLst xmlns:p="http://schemas.openxmlformats.org/presentationml/2006/main">
  <p:tag name="AS_UNIQUEID" val="12752"/>
</p:tagLst>
</file>

<file path=ppt/tags/tag115.xml><?xml version="1.0" encoding="utf-8"?>
<p:tagLst xmlns:p="http://schemas.openxmlformats.org/presentationml/2006/main">
  <p:tag name="AS_UNIQUEID" val="12753"/>
</p:tagLst>
</file>

<file path=ppt/tags/tag116.xml><?xml version="1.0" encoding="utf-8"?>
<p:tagLst xmlns:p="http://schemas.openxmlformats.org/presentationml/2006/main">
  <p:tag name="AS_UNIQUEID" val="12754"/>
</p:tagLst>
</file>

<file path=ppt/tags/tag117.xml><?xml version="1.0" encoding="utf-8"?>
<p:tagLst xmlns:p="http://schemas.openxmlformats.org/presentationml/2006/main">
  <p:tag name="AS_UNIQUEID" val="12755"/>
</p:tagLst>
</file>

<file path=ppt/tags/tag118.xml><?xml version="1.0" encoding="utf-8"?>
<p:tagLst xmlns:p="http://schemas.openxmlformats.org/presentationml/2006/main">
  <p:tag name="AS_UNIQUEID" val="12756"/>
</p:tagLst>
</file>

<file path=ppt/tags/tag119.xml><?xml version="1.0" encoding="utf-8"?>
<p:tagLst xmlns:p="http://schemas.openxmlformats.org/presentationml/2006/main">
  <p:tag name="AS_UNIQUEID" val="12757"/>
</p:tagLst>
</file>

<file path=ppt/tags/tag120.xml><?xml version="1.0" encoding="utf-8"?>
<p:tagLst xmlns:p="http://schemas.openxmlformats.org/presentationml/2006/main">
  <p:tag name="AS_UNIQUEID" val="12758"/>
</p:tagLst>
</file>

<file path=ppt/tags/tag121.xml><?xml version="1.0" encoding="utf-8"?>
<p:tagLst xmlns:p="http://schemas.openxmlformats.org/presentationml/2006/main">
  <p:tag name="AS_UNIQUEID" val="12759"/>
</p:tagLst>
</file>

<file path=ppt/tags/tag122.xml><?xml version="1.0" encoding="utf-8"?>
<p:tagLst xmlns:p="http://schemas.openxmlformats.org/presentationml/2006/main">
  <p:tag name="AS_UNIQUEID" val="12760"/>
</p:tagLst>
</file>

<file path=ppt/tags/tag123.xml><?xml version="1.0" encoding="utf-8"?>
<p:tagLst xmlns:p="http://schemas.openxmlformats.org/presentationml/2006/main">
  <p:tag name="AS_UNIQUEID" val="12761"/>
</p:tagLst>
</file>

<file path=ppt/tags/tag124.xml><?xml version="1.0" encoding="utf-8"?>
<p:tagLst xmlns:p="http://schemas.openxmlformats.org/presentationml/2006/main">
  <p:tag name="AS_UNIQUEID" val="12762"/>
</p:tagLst>
</file>

<file path=ppt/tags/tag125.xml><?xml version="1.0" encoding="utf-8"?>
<p:tagLst xmlns:p="http://schemas.openxmlformats.org/presentationml/2006/main">
  <p:tag name="AS_UNIQUEID" val="12763"/>
</p:tagLst>
</file>

<file path=ppt/tags/tag126.xml><?xml version="1.0" encoding="utf-8"?>
<p:tagLst xmlns:p="http://schemas.openxmlformats.org/presentationml/2006/main">
  <p:tag name="AS_UNIQUEID" val="12764"/>
</p:tagLst>
</file>

<file path=ppt/tags/tag127.xml><?xml version="1.0" encoding="utf-8"?>
<p:tagLst xmlns:p="http://schemas.openxmlformats.org/presentationml/2006/main">
  <p:tag name="AS_UNIQUEID" val="12765"/>
</p:tagLst>
</file>

<file path=ppt/tags/tag128.xml><?xml version="1.0" encoding="utf-8"?>
<p:tagLst xmlns:p="http://schemas.openxmlformats.org/presentationml/2006/main">
  <p:tag name="AS_UNIQUEID" val="12766"/>
</p:tagLst>
</file>

<file path=ppt/tags/tag129.xml><?xml version="1.0" encoding="utf-8"?>
<p:tagLst xmlns:p="http://schemas.openxmlformats.org/presentationml/2006/main">
  <p:tag name="AS_UNIQUEID" val="12767"/>
</p:tagLst>
</file>

<file path=ppt/tags/tag130.xml><?xml version="1.0" encoding="utf-8"?>
<p:tagLst xmlns:p="http://schemas.openxmlformats.org/presentationml/2006/main">
  <p:tag name="AS_UNIQUEID" val="12768"/>
</p:tagLst>
</file>

<file path=ppt/tags/tag131.xml><?xml version="1.0" encoding="utf-8"?>
<p:tagLst xmlns:p="http://schemas.openxmlformats.org/presentationml/2006/main">
  <p:tag name="AS_UNIQUEID" val="12769"/>
</p:tagLst>
</file>

<file path=ppt/tags/tag132.xml><?xml version="1.0" encoding="utf-8"?>
<p:tagLst xmlns:p="http://schemas.openxmlformats.org/presentationml/2006/main">
  <p:tag name="AS_UNIQUEID" val="12770"/>
</p:tagLst>
</file>

<file path=ppt/tags/tag133.xml><?xml version="1.0" encoding="utf-8"?>
<p:tagLst xmlns:p="http://schemas.openxmlformats.org/presentationml/2006/main">
  <p:tag name="AS_UNIQUEID" val="12771"/>
</p:tagLst>
</file>

<file path=ppt/tags/tag134.xml><?xml version="1.0" encoding="utf-8"?>
<p:tagLst xmlns:p="http://schemas.openxmlformats.org/presentationml/2006/main">
  <p:tag name="AS_UNIQUEID" val="12772"/>
</p:tagLst>
</file>

<file path=ppt/tags/tag135.xml><?xml version="1.0" encoding="utf-8"?>
<p:tagLst xmlns:p="http://schemas.openxmlformats.org/presentationml/2006/main">
  <p:tag name="AS_UNIQUEID" val="12773"/>
</p:tagLst>
</file>

<file path=ppt/tags/tag136.xml><?xml version="1.0" encoding="utf-8"?>
<p:tagLst xmlns:p="http://schemas.openxmlformats.org/presentationml/2006/main">
  <p:tag name="AS_UNIQUEID" val="12774"/>
</p:tagLst>
</file>

<file path=ppt/tags/tag137.xml><?xml version="1.0" encoding="utf-8"?>
<p:tagLst xmlns:p="http://schemas.openxmlformats.org/presentationml/2006/main">
  <p:tag name="AS_UNIQUEID" val="12775"/>
</p:tagLst>
</file>

<file path=ppt/tags/tag138.xml><?xml version="1.0" encoding="utf-8"?>
<p:tagLst xmlns:p="http://schemas.openxmlformats.org/presentationml/2006/main">
  <p:tag name="AS_UNIQUEID" val="12776"/>
</p:tagLst>
</file>

<file path=ppt/tags/tag139.xml><?xml version="1.0" encoding="utf-8"?>
<p:tagLst xmlns:p="http://schemas.openxmlformats.org/presentationml/2006/main">
  <p:tag name="AS_UNIQUEID" val="12777"/>
</p:tagLst>
</file>

<file path=ppt/tags/tag140.xml><?xml version="1.0" encoding="utf-8"?>
<p:tagLst xmlns:p="http://schemas.openxmlformats.org/presentationml/2006/main">
  <p:tag name="AS_UNIQUEID" val="12778"/>
</p:tagLst>
</file>

<file path=ppt/tags/tag141.xml><?xml version="1.0" encoding="utf-8"?>
<p:tagLst xmlns:p="http://schemas.openxmlformats.org/presentationml/2006/main">
  <p:tag name="AS_UNIQUEID" val="12779"/>
</p:tagLst>
</file>

<file path=ppt/tags/tag142.xml><?xml version="1.0" encoding="utf-8"?>
<p:tagLst xmlns:p="http://schemas.openxmlformats.org/presentationml/2006/main">
  <p:tag name="AS_UNIQUEID" val="12780"/>
</p:tagLst>
</file>

<file path=ppt/tags/tag143.xml><?xml version="1.0" encoding="utf-8"?>
<p:tagLst xmlns:p="http://schemas.openxmlformats.org/presentationml/2006/main">
  <p:tag name="AS_UNIQUEID" val="12781"/>
</p:tagLst>
</file>

<file path=ppt/tags/tag144.xml><?xml version="1.0" encoding="utf-8"?>
<p:tagLst xmlns:p="http://schemas.openxmlformats.org/presentationml/2006/main">
  <p:tag name="AS_UNIQUEID" val="3192"/>
</p:tagLst>
</file>

<file path=ppt/tags/tag145.xml><?xml version="1.0" encoding="utf-8"?>
<p:tagLst xmlns:p="http://schemas.openxmlformats.org/presentationml/2006/main">
  <p:tag name="AS_UNIQUEID" val="3193"/>
</p:tagLst>
</file>

<file path=ppt/tags/tag146.xml><?xml version="1.0" encoding="utf-8"?>
<p:tagLst xmlns:p="http://schemas.openxmlformats.org/presentationml/2006/main">
  <p:tag name="AS_UNIQUEID" val="3194"/>
</p:tagLst>
</file>

<file path=ppt/tags/tag147.xml><?xml version="1.0" encoding="utf-8"?>
<p:tagLst xmlns:p="http://schemas.openxmlformats.org/presentationml/2006/main">
  <p:tag name="AS_UNIQUEID" val="3195"/>
</p:tagLst>
</file>

<file path=ppt/tags/tag148.xml><?xml version="1.0" encoding="utf-8"?>
<p:tagLst xmlns:p="http://schemas.openxmlformats.org/presentationml/2006/main">
  <p:tag name="AS_UNIQUEID" val="3196"/>
</p:tagLst>
</file>

<file path=ppt/tags/tag149.xml><?xml version="1.0" encoding="utf-8"?>
<p:tagLst xmlns:p="http://schemas.openxmlformats.org/presentationml/2006/main">
  <p:tag name="AS_UNIQUEID" val="12782"/>
</p:tagLst>
</file>

<file path=ppt/tags/tag150.xml><?xml version="1.0" encoding="utf-8"?>
<p:tagLst xmlns:p="http://schemas.openxmlformats.org/presentationml/2006/main">
  <p:tag name="AS_UNIQUEID" val="12783"/>
</p:tagLst>
</file>

<file path=ppt/tags/tag151.xml><?xml version="1.0" encoding="utf-8"?>
<p:tagLst xmlns:p="http://schemas.openxmlformats.org/presentationml/2006/main">
  <p:tag name="AS_UNIQUEID" val="12784"/>
</p:tagLst>
</file>

<file path=ppt/tags/tag152.xml><?xml version="1.0" encoding="utf-8"?>
<p:tagLst xmlns:p="http://schemas.openxmlformats.org/presentationml/2006/main">
  <p:tag name="AS_UNIQUEID" val="12785"/>
</p:tagLst>
</file>

<file path=ppt/tags/tag153.xml><?xml version="1.0" encoding="utf-8"?>
<p:tagLst xmlns:p="http://schemas.openxmlformats.org/presentationml/2006/main">
  <p:tag name="AS_UNIQUEID" val="12786"/>
</p:tagLst>
</file>

<file path=ppt/tags/tag154.xml><?xml version="1.0" encoding="utf-8"?>
<p:tagLst xmlns:p="http://schemas.openxmlformats.org/presentationml/2006/main">
  <p:tag name="AS_UNIQUEID" val="12787"/>
</p:tagLst>
</file>

<file path=ppt/tags/tag155.xml><?xml version="1.0" encoding="utf-8"?>
<p:tagLst xmlns:p="http://schemas.openxmlformats.org/presentationml/2006/main">
  <p:tag name="AS_UNIQUEID" val="12788"/>
</p:tagLst>
</file>

<file path=ppt/tags/tag156.xml><?xml version="1.0" encoding="utf-8"?>
<p:tagLst xmlns:p="http://schemas.openxmlformats.org/presentationml/2006/main">
  <p:tag name="AS_UNIQUEID" val="12789"/>
</p:tagLst>
</file>

<file path=ppt/tags/tag157.xml><?xml version="1.0" encoding="utf-8"?>
<p:tagLst xmlns:p="http://schemas.openxmlformats.org/presentationml/2006/main">
  <p:tag name="AS_UNIQUEID" val="12790"/>
</p:tagLst>
</file>

<file path=ppt/tags/tag158.xml><?xml version="1.0" encoding="utf-8"?>
<p:tagLst xmlns:p="http://schemas.openxmlformats.org/presentationml/2006/main">
  <p:tag name="AS_UNIQUEID" val="12791"/>
</p:tagLst>
</file>

<file path=ppt/tags/tag159.xml><?xml version="1.0" encoding="utf-8"?>
<p:tagLst xmlns:p="http://schemas.openxmlformats.org/presentationml/2006/main">
  <p:tag name="AS_UNIQUEID" val="533"/>
</p:tagLst>
</file>

<file path=ppt/tags/tag160.xml><?xml version="1.0" encoding="utf-8"?>
<p:tagLst xmlns:p="http://schemas.openxmlformats.org/presentationml/2006/main">
  <p:tag name="AS_UNIQUEID" val="534"/>
</p:tagLst>
</file>

<file path=ppt/tags/tag161.xml><?xml version="1.0" encoding="utf-8"?>
<p:tagLst xmlns:p="http://schemas.openxmlformats.org/presentationml/2006/main">
  <p:tag name="AS_UNIQUEID" val="535"/>
</p:tagLst>
</file>

<file path=ppt/tags/tag162.xml><?xml version="1.0" encoding="utf-8"?>
<p:tagLst xmlns:p="http://schemas.openxmlformats.org/presentationml/2006/main">
  <p:tag name="AS_UNIQUEID" val="12792"/>
</p:tagLst>
</file>

<file path=ppt/tags/tag163.xml><?xml version="1.0" encoding="utf-8"?>
<p:tagLst xmlns:p="http://schemas.openxmlformats.org/presentationml/2006/main">
  <p:tag name="AS_UNIQUEID" val="12793"/>
</p:tagLst>
</file>

<file path=ppt/tags/tag164.xml><?xml version="1.0" encoding="utf-8"?>
<p:tagLst xmlns:p="http://schemas.openxmlformats.org/presentationml/2006/main">
  <p:tag name="AS_UNIQUEID" val="12794"/>
</p:tagLst>
</file>

<file path=ppt/tags/tag165.xml><?xml version="1.0" encoding="utf-8"?>
<p:tagLst xmlns:p="http://schemas.openxmlformats.org/presentationml/2006/main">
  <p:tag name="AS_UNIQUEID" val="12795"/>
</p:tagLst>
</file>

<file path=ppt/tags/tag166.xml><?xml version="1.0" encoding="utf-8"?>
<p:tagLst xmlns:p="http://schemas.openxmlformats.org/presentationml/2006/main">
  <p:tag name="AS_UNIQUEID" val="12796"/>
</p:tagLst>
</file>

<file path=ppt/tags/tag167.xml><?xml version="1.0" encoding="utf-8"?>
<p:tagLst xmlns:p="http://schemas.openxmlformats.org/presentationml/2006/main">
  <p:tag name="AS_UNIQUEID" val="12797"/>
</p:tagLst>
</file>

<file path=ppt/tags/tag168.xml><?xml version="1.0" encoding="utf-8"?>
<p:tagLst xmlns:p="http://schemas.openxmlformats.org/presentationml/2006/main">
  <p:tag name="AS_UNIQUEID" val="12798"/>
</p:tagLst>
</file>

<file path=ppt/tags/tag169.xml><?xml version="1.0" encoding="utf-8"?>
<p:tagLst xmlns:p="http://schemas.openxmlformats.org/presentationml/2006/main">
  <p:tag name="AS_UNIQUEID" val="12799"/>
</p:tagLst>
</file>

<file path=ppt/tags/tag170.xml><?xml version="1.0" encoding="utf-8"?>
<p:tagLst xmlns:p="http://schemas.openxmlformats.org/presentationml/2006/main">
  <p:tag name="AS_UNIQUEID" val="12800"/>
</p:tagLst>
</file>

<file path=ppt/tags/tag171.xml><?xml version="1.0" encoding="utf-8"?>
<p:tagLst xmlns:p="http://schemas.openxmlformats.org/presentationml/2006/main">
  <p:tag name="AS_UNIQUEID" val="12801"/>
</p:tagLst>
</file>

<file path=ppt/tags/tag172.xml><?xml version="1.0" encoding="utf-8"?>
<p:tagLst xmlns:p="http://schemas.openxmlformats.org/presentationml/2006/main">
  <p:tag name="AS_UNIQUEID" val="12802"/>
</p:tagLst>
</file>

<file path=ppt/tags/tag173.xml><?xml version="1.0" encoding="utf-8"?>
<p:tagLst xmlns:p="http://schemas.openxmlformats.org/presentationml/2006/main">
  <p:tag name="AS_UNIQUEID" val="12803"/>
</p:tagLst>
</file>

<file path=ppt/tags/tag174.xml><?xml version="1.0" encoding="utf-8"?>
<p:tagLst xmlns:p="http://schemas.openxmlformats.org/presentationml/2006/main">
  <p:tag name="AS_UNIQUEID" val="12804"/>
</p:tagLst>
</file>

<file path=ppt/tags/tag175.xml><?xml version="1.0" encoding="utf-8"?>
<p:tagLst xmlns:p="http://schemas.openxmlformats.org/presentationml/2006/main">
  <p:tag name="AS_UNIQUEID" val="12805"/>
</p:tagLst>
</file>

<file path=ppt/tags/tag176.xml><?xml version="1.0" encoding="utf-8"?>
<p:tagLst xmlns:p="http://schemas.openxmlformats.org/presentationml/2006/main">
  <p:tag name="AS_UNIQUEID" val="12806"/>
</p:tagLst>
</file>

<file path=ppt/tags/tag177.xml><?xml version="1.0" encoding="utf-8"?>
<p:tagLst xmlns:p="http://schemas.openxmlformats.org/presentationml/2006/main">
  <p:tag name="AS_UNIQUEID" val="12807"/>
</p:tagLst>
</file>

<file path=ppt/tags/tag178.xml><?xml version="1.0" encoding="utf-8"?>
<p:tagLst xmlns:p="http://schemas.openxmlformats.org/presentationml/2006/main">
  <p:tag name="AS_UNIQUEID" val="12808"/>
</p:tagLst>
</file>

<file path=ppt/tags/tag179.xml><?xml version="1.0" encoding="utf-8"?>
<p:tagLst xmlns:p="http://schemas.openxmlformats.org/presentationml/2006/main">
  <p:tag name="AS_UNIQUEID" val="12809"/>
</p:tagLst>
</file>

<file path=ppt/tags/tag180.xml><?xml version="1.0" encoding="utf-8"?>
<p:tagLst xmlns:p="http://schemas.openxmlformats.org/presentationml/2006/main">
  <p:tag name="AS_UNIQUEID" val="12810"/>
</p:tagLst>
</file>

<file path=ppt/tags/tag181.xml><?xml version="1.0" encoding="utf-8"?>
<p:tagLst xmlns:p="http://schemas.openxmlformats.org/presentationml/2006/main">
  <p:tag name="AS_UNIQUEID" val="12811"/>
</p:tagLst>
</file>

<file path=ppt/tags/tag182.xml><?xml version="1.0" encoding="utf-8"?>
<p:tagLst xmlns:p="http://schemas.openxmlformats.org/presentationml/2006/main">
  <p:tag name="AS_UNIQUEID" val="12812"/>
</p:tagLst>
</file>

<file path=ppt/tags/tag183.xml><?xml version="1.0" encoding="utf-8"?>
<p:tagLst xmlns:p="http://schemas.openxmlformats.org/presentationml/2006/main">
  <p:tag name="AS_UNIQUEID" val="12813"/>
</p:tagLst>
</file>

<file path=ppt/tags/tag184.xml><?xml version="1.0" encoding="utf-8"?>
<p:tagLst xmlns:p="http://schemas.openxmlformats.org/presentationml/2006/main">
  <p:tag name="AS_UNIQUEID" val="12814"/>
</p:tagLst>
</file>

<file path=ppt/tags/tag185.xml><?xml version="1.0" encoding="utf-8"?>
<p:tagLst xmlns:p="http://schemas.openxmlformats.org/presentationml/2006/main">
  <p:tag name="AS_UNIQUEID" val="12880"/>
</p:tagLst>
</file>

<file path=ppt/tags/tag186.xml><?xml version="1.0" encoding="utf-8"?>
<p:tagLst xmlns:p="http://schemas.openxmlformats.org/presentationml/2006/main">
  <p:tag name="AS_UNIQUEID" val="12881"/>
</p:tagLst>
</file>

<file path=ppt/tags/tag187.xml><?xml version="1.0" encoding="utf-8"?>
<p:tagLst xmlns:p="http://schemas.openxmlformats.org/presentationml/2006/main">
  <p:tag name="AS_UNIQUEID" val="12882"/>
</p:tagLst>
</file>

<file path=ppt/tags/tag188.xml><?xml version="1.0" encoding="utf-8"?>
<p:tagLst xmlns:p="http://schemas.openxmlformats.org/presentationml/2006/main">
  <p:tag name="AS_UNIQUEID" val="12883"/>
</p:tagLst>
</file>

<file path=ppt/tags/tag189.xml><?xml version="1.0" encoding="utf-8"?>
<p:tagLst xmlns:p="http://schemas.openxmlformats.org/presentationml/2006/main">
  <p:tag name="AS_UNIQUEID" val="12884"/>
</p:tagLst>
</file>

<file path=ppt/tags/tag190.xml><?xml version="1.0" encoding="utf-8"?>
<p:tagLst xmlns:p="http://schemas.openxmlformats.org/presentationml/2006/main">
  <p:tag name="AS_UNIQUEID" val="12885"/>
</p:tagLst>
</file>

<file path=ppt/tags/tag191.xml><?xml version="1.0" encoding="utf-8"?>
<p:tagLst xmlns:p="http://schemas.openxmlformats.org/presentationml/2006/main">
  <p:tag name="AS_UNIQUEID" val="12886"/>
</p:tagLst>
</file>

<file path=ppt/tags/tag192.xml><?xml version="1.0" encoding="utf-8"?>
<p:tagLst xmlns:p="http://schemas.openxmlformats.org/presentationml/2006/main">
  <p:tag name="AS_UNIQUEID" val="12892"/>
</p:tagLst>
</file>

<file path=ppt/tags/tag193.xml><?xml version="1.0" encoding="utf-8"?>
<p:tagLst xmlns:p="http://schemas.openxmlformats.org/presentationml/2006/main">
  <p:tag name="AS_UNIQUEID" val="12893"/>
</p:tagLst>
</file>

<file path=ppt/tags/tag194.xml><?xml version="1.0" encoding="utf-8"?>
<p:tagLst xmlns:p="http://schemas.openxmlformats.org/presentationml/2006/main">
  <p:tag name="AS_UNIQUEID" val="12894"/>
</p:tagLst>
</file>

<file path=ppt/tags/tag195.xml><?xml version="1.0" encoding="utf-8"?>
<p:tagLst xmlns:p="http://schemas.openxmlformats.org/presentationml/2006/main">
  <p:tag name="AS_UNIQUEID" val="12895"/>
</p:tagLst>
</file>

<file path=ppt/tags/tag196.xml><?xml version="1.0" encoding="utf-8"?>
<p:tagLst xmlns:p="http://schemas.openxmlformats.org/presentationml/2006/main">
  <p:tag name="AS_UNIQUEID" val="12896"/>
</p:tagLst>
</file>

<file path=ppt/tags/tag197.xml><?xml version="1.0" encoding="utf-8"?>
<p:tagLst xmlns:p="http://schemas.openxmlformats.org/presentationml/2006/main">
  <p:tag name="AS_UNIQUEID" val="12897"/>
</p:tagLst>
</file>

<file path=ppt/tags/tag198.xml><?xml version="1.0" encoding="utf-8"?>
<p:tagLst xmlns:p="http://schemas.openxmlformats.org/presentationml/2006/main">
  <p:tag name="AS_UNIQUEID" val="12898"/>
</p:tagLst>
</file>

<file path=ppt/tags/tag199.xml><?xml version="1.0" encoding="utf-8"?>
<p:tagLst xmlns:p="http://schemas.openxmlformats.org/presentationml/2006/main">
  <p:tag name="AS_UNIQUEID" val="12899"/>
</p:tagLst>
</file>

<file path=ppt/tags/tag200.xml><?xml version="1.0" encoding="utf-8"?>
<p:tagLst xmlns:p="http://schemas.openxmlformats.org/presentationml/2006/main">
  <p:tag name="AS_UNIQUEID" val="12900"/>
</p:tagLst>
</file>

<file path=ppt/tags/tag201.xml><?xml version="1.0" encoding="utf-8"?>
<p:tagLst xmlns:p="http://schemas.openxmlformats.org/presentationml/2006/main">
  <p:tag name="AS_UNIQUEID" val="12901"/>
</p:tagLst>
</file>

<file path=ppt/tags/tag202.xml><?xml version="1.0" encoding="utf-8"?>
<p:tagLst xmlns:p="http://schemas.openxmlformats.org/presentationml/2006/main">
  <p:tag name="AS_UNIQUEID" val="12902"/>
</p:tagLst>
</file>

<file path=ppt/tags/tag203.xml><?xml version="1.0" encoding="utf-8"?>
<p:tagLst xmlns:p="http://schemas.openxmlformats.org/presentationml/2006/main">
  <p:tag name="AS_UNIQUEID" val="12903"/>
</p:tagLst>
</file>

<file path=ppt/tags/tag204.xml><?xml version="1.0" encoding="utf-8"?>
<p:tagLst xmlns:p="http://schemas.openxmlformats.org/presentationml/2006/main">
  <p:tag name="AS_UNIQUEID" val="12904"/>
</p:tagLst>
</file>

<file path=ppt/tags/tag205.xml><?xml version="1.0" encoding="utf-8"?>
<p:tagLst xmlns:p="http://schemas.openxmlformats.org/presentationml/2006/main">
  <p:tag name="AS_UNIQUEID" val="12905"/>
</p:tagLst>
</file>

<file path=ppt/tags/tag206.xml><?xml version="1.0" encoding="utf-8"?>
<p:tagLst xmlns:p="http://schemas.openxmlformats.org/presentationml/2006/main">
  <p:tag name="AS_UNIQUEID" val="12906"/>
</p:tagLst>
</file>

<file path=ppt/tags/tag207.xml><?xml version="1.0" encoding="utf-8"?>
<p:tagLst xmlns:p="http://schemas.openxmlformats.org/presentationml/2006/main">
  <p:tag name="AS_UNIQUEID" val="12907"/>
</p:tagLst>
</file>

<file path=ppt/tags/tag208.xml><?xml version="1.0" encoding="utf-8"?>
<p:tagLst xmlns:p="http://schemas.openxmlformats.org/presentationml/2006/main">
  <p:tag name="AS_UNIQUEID" val="12908"/>
</p:tagLst>
</file>

<file path=ppt/tags/tag209.xml><?xml version="1.0" encoding="utf-8"?>
<p:tagLst xmlns:p="http://schemas.openxmlformats.org/presentationml/2006/main">
  <p:tag name="AS_UNIQUEID" val="12909"/>
</p:tagLst>
</file>

<file path=ppt/tags/tag210.xml><?xml version="1.0" encoding="utf-8"?>
<p:tagLst xmlns:p="http://schemas.openxmlformats.org/presentationml/2006/main">
  <p:tag name="AS_UNIQUEID" val="12717"/>
</p:tagLst>
</file>

<file path=ppt/tags/tag211.xml><?xml version="1.0" encoding="utf-8"?>
<p:tagLst xmlns:p="http://schemas.openxmlformats.org/presentationml/2006/main">
  <p:tag name="AS_UNIQUEID" val="12910"/>
</p:tagLst>
</file>

<file path=ppt/tags/tag212.xml><?xml version="1.0" encoding="utf-8"?>
<p:tagLst xmlns:p="http://schemas.openxmlformats.org/presentationml/2006/main">
  <p:tag name="AS_UNIQUEID" val="12911"/>
</p:tagLst>
</file>

<file path=ppt/tags/tag213.xml><?xml version="1.0" encoding="utf-8"?>
<p:tagLst xmlns:p="http://schemas.openxmlformats.org/presentationml/2006/main">
  <p:tag name="AS_UNIQUEID" val="12912"/>
</p:tagLst>
</file>

<file path=ppt/tags/tag214.xml><?xml version="1.0" encoding="utf-8"?>
<p:tagLst xmlns:p="http://schemas.openxmlformats.org/presentationml/2006/main">
  <p:tag name="AS_UNIQUEID" val="1291"/>
</p:tagLst>
</file>

<file path=ppt/tags/tag215.xml><?xml version="1.0" encoding="utf-8"?>
<p:tagLst xmlns:p="http://schemas.openxmlformats.org/presentationml/2006/main">
  <p:tag name="AS_UNIQUEID" val="12913"/>
</p:tagLst>
</file>

<file path=ppt/tags/tag216.xml><?xml version="1.0" encoding="utf-8"?>
<p:tagLst xmlns:p="http://schemas.openxmlformats.org/presentationml/2006/main">
  <p:tag name="AS_UNIQUEID" val="12914"/>
</p:tagLst>
</file>

<file path=ppt/tags/tag217.xml><?xml version="1.0" encoding="utf-8"?>
<p:tagLst xmlns:p="http://schemas.openxmlformats.org/presentationml/2006/main">
  <p:tag name="AS_UNIQUEID" val="12915"/>
</p:tagLst>
</file>

<file path=ppt/tags/tag218.xml><?xml version="1.0" encoding="utf-8"?>
<p:tagLst xmlns:p="http://schemas.openxmlformats.org/presentationml/2006/main">
  <p:tag name="AS_UNIQUEID" val="12916"/>
</p:tagLst>
</file>

<file path=ppt/tags/tag219.xml><?xml version="1.0" encoding="utf-8"?>
<p:tagLst xmlns:p="http://schemas.openxmlformats.org/presentationml/2006/main">
  <p:tag name="AS_UNIQUEID" val="12917"/>
</p:tagLst>
</file>

<file path=ppt/tags/tag220.xml><?xml version="1.0" encoding="utf-8"?>
<p:tagLst xmlns:p="http://schemas.openxmlformats.org/presentationml/2006/main">
  <p:tag name="AS_UNIQUEID" val="12918"/>
</p:tagLst>
</file>

<file path=ppt/tags/tag221.xml><?xml version="1.0" encoding="utf-8"?>
<p:tagLst xmlns:p="http://schemas.openxmlformats.org/presentationml/2006/main">
  <p:tag name="AS_UNIQUEID" val="12919"/>
</p:tagLst>
</file>

<file path=ppt/tags/tag222.xml><?xml version="1.0" encoding="utf-8"?>
<p:tagLst xmlns:p="http://schemas.openxmlformats.org/presentationml/2006/main">
  <p:tag name="AS_UNIQUEID" val="12920"/>
</p:tagLst>
</file>

<file path=ppt/tags/tag223.xml><?xml version="1.0" encoding="utf-8"?>
<p:tagLst xmlns:p="http://schemas.openxmlformats.org/presentationml/2006/main">
  <p:tag name="AS_UNIQUEID" val="12921"/>
</p:tagLst>
</file>

<file path=ppt/tags/tag224.xml><?xml version="1.0" encoding="utf-8"?>
<p:tagLst xmlns:p="http://schemas.openxmlformats.org/presentationml/2006/main">
  <p:tag name="AS_UNIQUEID" val="12922"/>
</p:tagLst>
</file>

<file path=ppt/tags/tag225.xml><?xml version="1.0" encoding="utf-8"?>
<p:tagLst xmlns:p="http://schemas.openxmlformats.org/presentationml/2006/main">
  <p:tag name="AS_UNIQUEID" val="12923"/>
</p:tagLst>
</file>

<file path=ppt/tags/tag226.xml><?xml version="1.0" encoding="utf-8"?>
<p:tagLst xmlns:p="http://schemas.openxmlformats.org/presentationml/2006/main">
  <p:tag name="AS_UNIQUEID" val="12924"/>
</p:tagLst>
</file>

<file path=ppt/tags/tag227.xml><?xml version="1.0" encoding="utf-8"?>
<p:tagLst xmlns:p="http://schemas.openxmlformats.org/presentationml/2006/main">
  <p:tag name="AS_UNIQUEID" val="12925"/>
</p:tagLst>
</file>

<file path=ppt/tags/tag228.xml><?xml version="1.0" encoding="utf-8"?>
<p:tagLst xmlns:p="http://schemas.openxmlformats.org/presentationml/2006/main">
  <p:tag name="AS_UNIQUEID" val="12926"/>
</p:tagLst>
</file>

<file path=ppt/tags/tag229.xml><?xml version="1.0" encoding="utf-8"?>
<p:tagLst xmlns:p="http://schemas.openxmlformats.org/presentationml/2006/main">
  <p:tag name="AS_UNIQUEID" val="12927"/>
</p:tagLst>
</file>

<file path=ppt/tags/tag230.xml><?xml version="1.0" encoding="utf-8"?>
<p:tagLst xmlns:p="http://schemas.openxmlformats.org/presentationml/2006/main">
  <p:tag name="AS_UNIQUEID" val="1291"/>
</p:tagLst>
</file>

<file path=ppt/tags/tag231.xml><?xml version="1.0" encoding="utf-8"?>
<p:tagLst xmlns:p="http://schemas.openxmlformats.org/presentationml/2006/main">
  <p:tag name="AS_UNIQUEID" val="12928"/>
</p:tagLst>
</file>

<file path=ppt/tags/tag232.xml><?xml version="1.0" encoding="utf-8"?>
<p:tagLst xmlns:p="http://schemas.openxmlformats.org/presentationml/2006/main">
  <p:tag name="AS_UNIQUEID" val="12929"/>
</p:tagLst>
</file>

<file path=ppt/tags/tag233.xml><?xml version="1.0" encoding="utf-8"?>
<p:tagLst xmlns:p="http://schemas.openxmlformats.org/presentationml/2006/main">
  <p:tag name="AS_UNIQUEID" val="12930"/>
</p:tagLst>
</file>

<file path=ppt/tags/tag234.xml><?xml version="1.0" encoding="utf-8"?>
<p:tagLst xmlns:p="http://schemas.openxmlformats.org/presentationml/2006/main">
  <p:tag name="AS_UNIQUEID" val="12931"/>
</p:tagLst>
</file>

<file path=ppt/tags/tag235.xml><?xml version="1.0" encoding="utf-8"?>
<p:tagLst xmlns:p="http://schemas.openxmlformats.org/presentationml/2006/main">
  <p:tag name="AS_UNIQUEID" val="12932"/>
</p:tagLst>
</file>

<file path=ppt/tags/tag236.xml><?xml version="1.0" encoding="utf-8"?>
<p:tagLst xmlns:p="http://schemas.openxmlformats.org/presentationml/2006/main">
  <p:tag name="AS_UNIQUEID" val="12933"/>
</p:tagLst>
</file>

<file path=ppt/tags/tag237.xml><?xml version="1.0" encoding="utf-8"?>
<p:tagLst xmlns:p="http://schemas.openxmlformats.org/presentationml/2006/main">
  <p:tag name="AS_UNIQUEID" val="12934"/>
</p:tagLst>
</file>

<file path=ppt/tags/tag238.xml><?xml version="1.0" encoding="utf-8"?>
<p:tagLst xmlns:p="http://schemas.openxmlformats.org/presentationml/2006/main">
  <p:tag name="AS_UNIQUEID" val="12935"/>
</p:tagLst>
</file>

<file path=ppt/tags/tag239.xml><?xml version="1.0" encoding="utf-8"?>
<p:tagLst xmlns:p="http://schemas.openxmlformats.org/presentationml/2006/main">
  <p:tag name="AS_UNIQUEID" val="12936"/>
</p:tagLst>
</file>

<file path=ppt/tags/tag240.xml><?xml version="1.0" encoding="utf-8"?>
<p:tagLst xmlns:p="http://schemas.openxmlformats.org/presentationml/2006/main">
  <p:tag name="AS_UNIQUEID" val="12937"/>
</p:tagLst>
</file>

<file path=ppt/tags/tag241.xml><?xml version="1.0" encoding="utf-8"?>
<p:tagLst xmlns:p="http://schemas.openxmlformats.org/presentationml/2006/main">
  <p:tag name="AS_UNIQUEID" val="12938"/>
</p:tagLst>
</file>

<file path=ppt/tags/tag242.xml><?xml version="1.0" encoding="utf-8"?>
<p:tagLst xmlns:p="http://schemas.openxmlformats.org/presentationml/2006/main">
  <p:tag name="AS_UNIQUEID" val="12939"/>
</p:tagLst>
</file>

<file path=ppt/tags/tag243.xml><?xml version="1.0" encoding="utf-8"?>
<p:tagLst xmlns:p="http://schemas.openxmlformats.org/presentationml/2006/main">
  <p:tag name="AS_UNIQUEID" val="12940"/>
</p:tagLst>
</file>

<file path=ppt/tags/tag244.xml><?xml version="1.0" encoding="utf-8"?>
<p:tagLst xmlns:p="http://schemas.openxmlformats.org/presentationml/2006/main">
  <p:tag name="AS_UNIQUEID" val="12941"/>
</p:tagLst>
</file>

<file path=ppt/tags/tag245.xml><?xml version="1.0" encoding="utf-8"?>
<p:tagLst xmlns:p="http://schemas.openxmlformats.org/presentationml/2006/main">
  <p:tag name="AS_UNIQUEID" val="12942"/>
</p:tagLst>
</file>

<file path=ppt/tags/tag246.xml><?xml version="1.0" encoding="utf-8"?>
<p:tagLst xmlns:p="http://schemas.openxmlformats.org/presentationml/2006/main">
  <p:tag name="AS_UNIQUEID" val="12943"/>
</p:tagLst>
</file>

<file path=ppt/tags/tag247.xml><?xml version="1.0" encoding="utf-8"?>
<p:tagLst xmlns:p="http://schemas.openxmlformats.org/presentationml/2006/main">
  <p:tag name="AS_UNIQUEID" val="12944"/>
</p:tagLst>
</file>

<file path=ppt/tags/tag248.xml><?xml version="1.0" encoding="utf-8"?>
<p:tagLst xmlns:p="http://schemas.openxmlformats.org/presentationml/2006/main">
  <p:tag name="AS_UNIQUEID" val="12945"/>
</p:tagLst>
</file>

<file path=ppt/tags/tag249.xml><?xml version="1.0" encoding="utf-8"?>
<p:tagLst xmlns:p="http://schemas.openxmlformats.org/presentationml/2006/main">
  <p:tag name="AS_UNIQUEID" val="12946"/>
</p:tagLst>
</file>

<file path=ppt/tags/tag250.xml><?xml version="1.0" encoding="utf-8"?>
<p:tagLst xmlns:p="http://schemas.openxmlformats.org/presentationml/2006/main">
  <p:tag name="AS_UNIQUEID" val="12947"/>
</p:tagLst>
</file>

<file path=ppt/tags/tag251.xml><?xml version="1.0" encoding="utf-8"?>
<p:tagLst xmlns:p="http://schemas.openxmlformats.org/presentationml/2006/main">
  <p:tag name="AS_UNIQUEID" val="12948"/>
</p:tagLst>
</file>

<file path=ppt/tags/tag252.xml><?xml version="1.0" encoding="utf-8"?>
<p:tagLst xmlns:p="http://schemas.openxmlformats.org/presentationml/2006/main">
  <p:tag name="AS_UNIQUEID" val="12949"/>
</p:tagLst>
</file>

<file path=ppt/tags/tag253.xml><?xml version="1.0" encoding="utf-8"?>
<p:tagLst xmlns:p="http://schemas.openxmlformats.org/presentationml/2006/main">
  <p:tag name="AS_UNIQUEID" val="12950"/>
</p:tagLst>
</file>

<file path=ppt/tags/tag254.xml><?xml version="1.0" encoding="utf-8"?>
<p:tagLst xmlns:p="http://schemas.openxmlformats.org/presentationml/2006/main">
  <p:tag name="AS_UNIQUEID" val="1291"/>
</p:tagLst>
</file>

<file path=ppt/tags/tag255.xml><?xml version="1.0" encoding="utf-8"?>
<p:tagLst xmlns:p="http://schemas.openxmlformats.org/presentationml/2006/main">
  <p:tag name="AS_UNIQUEID" val="12951"/>
</p:tagLst>
</file>

<file path=ppt/tags/tag256.xml><?xml version="1.0" encoding="utf-8"?>
<p:tagLst xmlns:p="http://schemas.openxmlformats.org/presentationml/2006/main">
  <p:tag name="AS_UNIQUEID" val="12952"/>
</p:tagLst>
</file>

<file path=ppt/tags/tag257.xml><?xml version="1.0" encoding="utf-8"?>
<p:tagLst xmlns:p="http://schemas.openxmlformats.org/presentationml/2006/main">
  <p:tag name="AS_UNIQUEID" val="12953"/>
</p:tagLst>
</file>

<file path=ppt/tags/tag258.xml><?xml version="1.0" encoding="utf-8"?>
<p:tagLst xmlns:p="http://schemas.openxmlformats.org/presentationml/2006/main">
  <p:tag name="AS_UNIQUEID" val="12954"/>
</p:tagLst>
</file>

<file path=ppt/tags/tag259.xml><?xml version="1.0" encoding="utf-8"?>
<p:tagLst xmlns:p="http://schemas.openxmlformats.org/presentationml/2006/main">
  <p:tag name="AS_UNIQUEID" val="12955"/>
</p:tagLst>
</file>

<file path=ppt/tags/tag260.xml><?xml version="1.0" encoding="utf-8"?>
<p:tagLst xmlns:p="http://schemas.openxmlformats.org/presentationml/2006/main">
  <p:tag name="AS_UNIQUEID" val="12956"/>
</p:tagLst>
</file>

<file path=ppt/tags/tag261.xml><?xml version="1.0" encoding="utf-8"?>
<p:tagLst xmlns:p="http://schemas.openxmlformats.org/presentationml/2006/main">
  <p:tag name="AS_UNIQUEID" val="12957"/>
</p:tagLst>
</file>

<file path=ppt/tags/tag262.xml><?xml version="1.0" encoding="utf-8"?>
<p:tagLst xmlns:p="http://schemas.openxmlformats.org/presentationml/2006/main">
  <p:tag name="AS_UNIQUEID" val="12958"/>
</p:tagLst>
</file>

<file path=ppt/tags/tag263.xml><?xml version="1.0" encoding="utf-8"?>
<p:tagLst xmlns:p="http://schemas.openxmlformats.org/presentationml/2006/main">
  <p:tag name="AS_UNIQUEID" val="12959"/>
</p:tagLst>
</file>

<file path=ppt/tags/tag264.xml><?xml version="1.0" encoding="utf-8"?>
<p:tagLst xmlns:p="http://schemas.openxmlformats.org/presentationml/2006/main">
  <p:tag name="AS_UNIQUEID" val="12960"/>
</p:tagLst>
</file>

<file path=ppt/tags/tag265.xml><?xml version="1.0" encoding="utf-8"?>
<p:tagLst xmlns:p="http://schemas.openxmlformats.org/presentationml/2006/main">
  <p:tag name="AS_UNIQUEID" val="12961"/>
</p:tagLst>
</file>

<file path=ppt/tags/tag266.xml><?xml version="1.0" encoding="utf-8"?>
<p:tagLst xmlns:p="http://schemas.openxmlformats.org/presentationml/2006/main">
  <p:tag name="AS_UNIQUEID" val="12962"/>
</p:tagLst>
</file>

<file path=ppt/tags/tag267.xml><?xml version="1.0" encoding="utf-8"?>
<p:tagLst xmlns:p="http://schemas.openxmlformats.org/presentationml/2006/main">
  <p:tag name="AS_UNIQUEID" val="12963"/>
</p:tagLst>
</file>

<file path=ppt/tags/tag268.xml><?xml version="1.0" encoding="utf-8"?>
<p:tagLst xmlns:p="http://schemas.openxmlformats.org/presentationml/2006/main">
  <p:tag name="AS_UNIQUEID" val="1291"/>
</p:tagLst>
</file>

<file path=ppt/tags/tag269.xml><?xml version="1.0" encoding="utf-8"?>
<p:tagLst xmlns:p="http://schemas.openxmlformats.org/presentationml/2006/main">
  <p:tag name="AS_UNIQUEID" val="12964"/>
</p:tagLst>
</file>

<file path=ppt/tags/tag270.xml><?xml version="1.0" encoding="utf-8"?>
<p:tagLst xmlns:p="http://schemas.openxmlformats.org/presentationml/2006/main">
  <p:tag name="AS_UNIQUEID" val="12965"/>
</p:tagLst>
</file>

<file path=ppt/tags/tag271.xml><?xml version="1.0" encoding="utf-8"?>
<p:tagLst xmlns:p="http://schemas.openxmlformats.org/presentationml/2006/main">
  <p:tag name="AS_UNIQUEID" val="12966"/>
</p:tagLst>
</file>

<file path=ppt/tags/tag272.xml><?xml version="1.0" encoding="utf-8"?>
<p:tagLst xmlns:p="http://schemas.openxmlformats.org/presentationml/2006/main">
  <p:tag name="AS_UNIQUEID" val="12967"/>
</p:tagLst>
</file>

<file path=ppt/tags/tag273.xml><?xml version="1.0" encoding="utf-8"?>
<p:tagLst xmlns:p="http://schemas.openxmlformats.org/presentationml/2006/main">
  <p:tag name="AS_UNIQUEID" val="12968"/>
</p:tagLst>
</file>

<file path=ppt/tags/tag274.xml><?xml version="1.0" encoding="utf-8"?>
<p:tagLst xmlns:p="http://schemas.openxmlformats.org/presentationml/2006/main">
  <p:tag name="AS_UNIQUEID" val="12969"/>
</p:tagLst>
</file>

<file path=ppt/tags/tag275.xml><?xml version="1.0" encoding="utf-8"?>
<p:tagLst xmlns:p="http://schemas.openxmlformats.org/presentationml/2006/main">
  <p:tag name="AS_UNIQUEID" val="12970"/>
</p:tagLst>
</file>

<file path=ppt/tags/tag276.xml><?xml version="1.0" encoding="utf-8"?>
<p:tagLst xmlns:p="http://schemas.openxmlformats.org/presentationml/2006/main">
  <p:tag name="AS_UNIQUEID" val="12971"/>
</p:tagLst>
</file>

<file path=ppt/tags/tag277.xml><?xml version="1.0" encoding="utf-8"?>
<p:tagLst xmlns:p="http://schemas.openxmlformats.org/presentationml/2006/main">
  <p:tag name="AS_UNIQUEID" val="12972"/>
</p:tagLst>
</file>

<file path=ppt/tags/tag278.xml><?xml version="1.0" encoding="utf-8"?>
<p:tagLst xmlns:p="http://schemas.openxmlformats.org/presentationml/2006/main">
  <p:tag name="AS_UNIQUEID" val="12973"/>
</p:tagLst>
</file>

<file path=ppt/tags/tag279.xml><?xml version="1.0" encoding="utf-8"?>
<p:tagLst xmlns:p="http://schemas.openxmlformats.org/presentationml/2006/main">
  <p:tag name="AS_UNIQUEID" val="12974"/>
</p:tagLst>
</file>

<file path=ppt/tags/tag280.xml><?xml version="1.0" encoding="utf-8"?>
<p:tagLst xmlns:p="http://schemas.openxmlformats.org/presentationml/2006/main">
  <p:tag name="AS_UNIQUEID" val="12975"/>
</p:tagLst>
</file>

<file path=ppt/tags/tag281.xml><?xml version="1.0" encoding="utf-8"?>
<p:tagLst xmlns:p="http://schemas.openxmlformats.org/presentationml/2006/main">
  <p:tag name="AS_UNIQUEID" val="12976"/>
</p:tagLst>
</file>

<file path=ppt/tags/tag282.xml><?xml version="1.0" encoding="utf-8"?>
<p:tagLst xmlns:p="http://schemas.openxmlformats.org/presentationml/2006/main">
  <p:tag name="AS_UNIQUEID" val="1291"/>
</p:tagLst>
</file>

<file path=ppt/tags/tag283.xml><?xml version="1.0" encoding="utf-8"?>
<p:tagLst xmlns:p="http://schemas.openxmlformats.org/presentationml/2006/main">
  <p:tag name="AS_UNIQUEID" val="12977"/>
</p:tagLst>
</file>

<file path=ppt/tags/tag284.xml><?xml version="1.0" encoding="utf-8"?>
<p:tagLst xmlns:p="http://schemas.openxmlformats.org/presentationml/2006/main">
  <p:tag name="AS_UNIQUEID" val="12978"/>
</p:tagLst>
</file>

<file path=ppt/tags/tag285.xml><?xml version="1.0" encoding="utf-8"?>
<p:tagLst xmlns:p="http://schemas.openxmlformats.org/presentationml/2006/main">
  <p:tag name="AS_UNIQUEID" val="12979"/>
</p:tagLst>
</file>

<file path=ppt/tags/tag286.xml><?xml version="1.0" encoding="utf-8"?>
<p:tagLst xmlns:p="http://schemas.openxmlformats.org/presentationml/2006/main">
  <p:tag name="AS_UNIQUEID" val="12980"/>
</p:tagLst>
</file>

<file path=ppt/tags/tag287.xml><?xml version="1.0" encoding="utf-8"?>
<p:tagLst xmlns:p="http://schemas.openxmlformats.org/presentationml/2006/main">
  <p:tag name="AS_UNIQUEID" val="12981"/>
</p:tagLst>
</file>

<file path=ppt/tags/tag288.xml><?xml version="1.0" encoding="utf-8"?>
<p:tagLst xmlns:p="http://schemas.openxmlformats.org/presentationml/2006/main">
  <p:tag name="AS_UNIQUEID" val="12982"/>
</p:tagLst>
</file>

<file path=ppt/tags/tag289.xml><?xml version="1.0" encoding="utf-8"?>
<p:tagLst xmlns:p="http://schemas.openxmlformats.org/presentationml/2006/main">
  <p:tag name="AS_UNIQUEID" val="12983"/>
</p:tagLst>
</file>

<file path=ppt/tags/tag290.xml><?xml version="1.0" encoding="utf-8"?>
<p:tagLst xmlns:p="http://schemas.openxmlformats.org/presentationml/2006/main">
  <p:tag name="AS_UNIQUEID" val="12984"/>
</p:tagLst>
</file>

<file path=ppt/tags/tag291.xml><?xml version="1.0" encoding="utf-8"?>
<p:tagLst xmlns:p="http://schemas.openxmlformats.org/presentationml/2006/main">
  <p:tag name="AS_UNIQUEID" val="12985"/>
</p:tagLst>
</file>

<file path=ppt/tags/tag292.xml><?xml version="1.0" encoding="utf-8"?>
<p:tagLst xmlns:p="http://schemas.openxmlformats.org/presentationml/2006/main">
  <p:tag name="AS_UNIQUEID" val="12986"/>
</p:tagLst>
</file>

<file path=ppt/tags/tag293.xml><?xml version="1.0" encoding="utf-8"?>
<p:tagLst xmlns:p="http://schemas.openxmlformats.org/presentationml/2006/main">
  <p:tag name="AS_UNIQUEID" val="12987"/>
</p:tagLst>
</file>

<file path=ppt/tags/tag294.xml><?xml version="1.0" encoding="utf-8"?>
<p:tagLst xmlns:p="http://schemas.openxmlformats.org/presentationml/2006/main">
  <p:tag name="AS_UNIQUEID" val="12988"/>
</p:tagLst>
</file>

<file path=ppt/tags/tag295.xml><?xml version="1.0" encoding="utf-8"?>
<p:tagLst xmlns:p="http://schemas.openxmlformats.org/presentationml/2006/main">
  <p:tag name="AS_UNIQUEID" val="12989"/>
</p:tagLst>
</file>

<file path=ppt/tags/tag296.xml><?xml version="1.0" encoding="utf-8"?>
<p:tagLst xmlns:p="http://schemas.openxmlformats.org/presentationml/2006/main">
  <p:tag name="AS_UNIQUEID" val="12990"/>
</p:tagLst>
</file>

<file path=ppt/tags/tag297.xml><?xml version="1.0" encoding="utf-8"?>
<p:tagLst xmlns:p="http://schemas.openxmlformats.org/presentationml/2006/main">
  <p:tag name="AS_UNIQUEID" val="12991"/>
</p:tagLst>
</file>

<file path=ppt/tags/tag298.xml><?xml version="1.0" encoding="utf-8"?>
<p:tagLst xmlns:p="http://schemas.openxmlformats.org/presentationml/2006/main">
  <p:tag name="AS_UNIQUEID" val="12992"/>
</p:tagLst>
</file>

<file path=ppt/tags/tag299.xml><?xml version="1.0" encoding="utf-8"?>
<p:tagLst xmlns:p="http://schemas.openxmlformats.org/presentationml/2006/main">
  <p:tag name="AS_UNIQUEID" val="12993"/>
</p:tagLst>
</file>

<file path=ppt/tags/tag300.xml><?xml version="1.0" encoding="utf-8"?>
<p:tagLst xmlns:p="http://schemas.openxmlformats.org/presentationml/2006/main">
  <p:tag name="AS_UNIQUEID" val="12994"/>
</p:tagLst>
</file>

<file path=ppt/tags/tag301.xml><?xml version="1.0" encoding="utf-8"?>
<p:tagLst xmlns:p="http://schemas.openxmlformats.org/presentationml/2006/main">
  <p:tag name="AS_UNIQUEID" val="12995"/>
</p:tagLst>
</file>

<file path=ppt/tags/tag302.xml><?xml version="1.0" encoding="utf-8"?>
<p:tagLst xmlns:p="http://schemas.openxmlformats.org/presentationml/2006/main">
  <p:tag name="AS_UNIQUEID" val="141"/>
</p:tagLst>
</file>

<file path=ppt/tags/tag303.xml><?xml version="1.0" encoding="utf-8"?>
<p:tagLst xmlns:p="http://schemas.openxmlformats.org/presentationml/2006/main">
  <p:tag name="AS_UNIQUEID" val="12996"/>
</p:tagLst>
</file>

<file path=ppt/tags/tag304.xml><?xml version="1.0" encoding="utf-8"?>
<p:tagLst xmlns:p="http://schemas.openxmlformats.org/presentationml/2006/main">
  <p:tag name="AS_UNIQUEID" val="1291"/>
</p:tagLst>
</file>

<file path=ppt/tags/tag305.xml><?xml version="1.0" encoding="utf-8"?>
<p:tagLst xmlns:p="http://schemas.openxmlformats.org/presentationml/2006/main">
  <p:tag name="AS_UNIQUEID" val="12997"/>
</p:tagLst>
</file>

<file path=ppt/tags/tag306.xml><?xml version="1.0" encoding="utf-8"?>
<p:tagLst xmlns:p="http://schemas.openxmlformats.org/presentationml/2006/main">
  <p:tag name="AS_UNIQUEID" val="1291"/>
</p:tagLst>
</file>

<file path=ppt/tags/tag307.xml><?xml version="1.0" encoding="utf-8"?>
<p:tagLst xmlns:p="http://schemas.openxmlformats.org/presentationml/2006/main">
  <p:tag name="AS_UNIQUEID" val="12998"/>
</p:tagLst>
</file>

<file path=ppt/tags/tag308.xml><?xml version="1.0" encoding="utf-8"?>
<p:tagLst xmlns:p="http://schemas.openxmlformats.org/presentationml/2006/main">
  <p:tag name="AS_UNIQUEID" val="12999"/>
  <p:tag name="KSO_WM_BEAUTIFY_FLAG" val=""/>
  <p:tag name="KSO_WM_SCREEN_THEME_FLAG" val="AnEt+zac4igVlm7dL40ODcaFA+P1oOP1jVn55ZdDwGhtYVMnjrIi+s64tL4X0gGVAVn6vho/+eExlJnfPBkDgn3k/dUG8/bU088k2joBMSM="/>
</p:tagLst>
</file>

<file path=ppt/tags/tag309.xml><?xml version="1.0" encoding="utf-8"?>
<p:tagLst xmlns:p="http://schemas.openxmlformats.org/presentationml/2006/main">
  <p:tag name="AS_UNIQUEID" val="13074"/>
</p:tagLst>
</file>

<file path=ppt/tags/tag310.xml><?xml version="1.0" encoding="utf-8"?>
<p:tagLst xmlns:p="http://schemas.openxmlformats.org/presentationml/2006/main">
  <p:tag name="AS_UNIQUEID" val="13000"/>
</p:tagLst>
</file>

<file path=ppt/tags/tag311.xml><?xml version="1.0" encoding="utf-8"?>
<p:tagLst xmlns:p="http://schemas.openxmlformats.org/presentationml/2006/main">
  <p:tag name="AS_UNIQUEID" val="13001"/>
</p:tagLst>
</file>

<file path=ppt/tags/tag312.xml><?xml version="1.0" encoding="utf-8"?>
<p:tagLst xmlns:p="http://schemas.openxmlformats.org/presentationml/2006/main">
  <p:tag name="AS_UNIQUEID" val="13002"/>
</p:tagLst>
</file>

<file path=ppt/tags/tag313.xml><?xml version="1.0" encoding="utf-8"?>
<p:tagLst xmlns:p="http://schemas.openxmlformats.org/presentationml/2006/main">
  <p:tag name="AS_UNIQUEID" val="13003"/>
</p:tagLst>
</file>

<file path=ppt/tags/tag314.xml><?xml version="1.0" encoding="utf-8"?>
<p:tagLst xmlns:p="http://schemas.openxmlformats.org/presentationml/2006/main">
  <p:tag name="AS_UNIQUEID" val="13004"/>
</p:tagLst>
</file>

<file path=ppt/tags/tag315.xml><?xml version="1.0" encoding="utf-8"?>
<p:tagLst xmlns:p="http://schemas.openxmlformats.org/presentationml/2006/main">
  <p:tag name="AS_UNIQUEID" val="13005"/>
</p:tagLst>
</file>

<file path=ppt/tags/tag316.xml><?xml version="1.0" encoding="utf-8"?>
<p:tagLst xmlns:p="http://schemas.openxmlformats.org/presentationml/2006/main">
  <p:tag name="AS_UNIQUEID" val="13006"/>
</p:tagLst>
</file>

<file path=ppt/tags/tag317.xml><?xml version="1.0" encoding="utf-8"?>
<p:tagLst xmlns:p="http://schemas.openxmlformats.org/presentationml/2006/main">
  <p:tag name="AS_UNIQUEID" val="13007"/>
</p:tagLst>
</file>

<file path=ppt/tags/tag318.xml><?xml version="1.0" encoding="utf-8"?>
<p:tagLst xmlns:p="http://schemas.openxmlformats.org/presentationml/2006/main">
  <p:tag name="AS_UNIQUEID" val="13008"/>
</p:tagLst>
</file>

<file path=ppt/tags/tag319.xml><?xml version="1.0" encoding="utf-8"?>
<p:tagLst xmlns:p="http://schemas.openxmlformats.org/presentationml/2006/main">
  <p:tag name="AS_UNIQUEID" val="13009"/>
</p:tagLst>
</file>

<file path=ppt/tags/tag320.xml><?xml version="1.0" encoding="utf-8"?>
<p:tagLst xmlns:p="http://schemas.openxmlformats.org/presentationml/2006/main">
  <p:tag name="AS_UNIQUEID" val="13010"/>
</p:tagLst>
</file>

<file path=ppt/tags/tag321.xml><?xml version="1.0" encoding="utf-8"?>
<p:tagLst xmlns:p="http://schemas.openxmlformats.org/presentationml/2006/main">
  <p:tag name="AS_UNIQUEID" val="13011"/>
</p:tagLst>
</file>

<file path=ppt/tags/tag322.xml><?xml version="1.0" encoding="utf-8"?>
<p:tagLst xmlns:p="http://schemas.openxmlformats.org/presentationml/2006/main">
  <p:tag name="AS_UNIQUEID" val="13150"/>
</p:tagLst>
</file>

<file path=ppt/tags/tag323.xml><?xml version="1.0" encoding="utf-8"?>
<p:tagLst xmlns:p="http://schemas.openxmlformats.org/presentationml/2006/main">
  <p:tag name="AS_UNIQUEID" val="13151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自定义设计方案">
  <a:themeElements>
    <a:clrScheme name="黄绿色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自定义设计方案">
  <a:themeElements>
    <a:clrScheme name="黄绿色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微软雅黑</vt:lpstr>
      <vt:lpstr>华文新魏</vt:lpstr>
      <vt:lpstr>方正舒体</vt:lpstr>
      <vt:lpstr>黑体</vt:lpstr>
      <vt:lpstr>华文行楷</vt:lpstr>
      <vt:lpstr>隶书</vt:lpstr>
      <vt:lpstr>楷体</vt:lpstr>
      <vt:lpstr>方正宋刻本秀楷简体</vt:lpstr>
      <vt:lpstr>华文中宋</vt:lpstr>
      <vt:lpstr>汉仪南宫体简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2024-09-21T21:18:17.885</cp:lastPrinted>
  <dcterms:created xsi:type="dcterms:W3CDTF">2024-09-21T13:18:17Z</dcterms:created>
  <dcterms:modified xsi:type="dcterms:W3CDTF">2024-09-21T13:18:20Z</dcterms:modified>
</cp:coreProperties>
</file>