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975795-9ECF-45CB-A421-ACF1D456D2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11B802-A87F-41AF-9D53-3DFCF6A0B6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7E3386-A332-4D2D-9CBE-BFBEBB2A92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3C4D50-5D98-4BDB-80B5-722836E321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6E3A97-F746-46E8-BFEF-20CDE7A277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8EFA05-9FFA-4F04-A7E4-BC241C7D71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0D6120-2454-407E-AB32-47EAD67AD8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402318-BBAC-4927-8A62-B838D2CE66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18071C-843B-4CBE-9189-0EF3880B61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C65978-BD7B-4A3E-B66A-05B325F83F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5908FF-2356-4A2F-9404-1E04594330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7026055002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工作未来发展规划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84071" y="4751645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441200" y="5124644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工作环境分析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职业发展目标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行动计划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评估与调整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自我评估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专业技能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创新能力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学习能力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优势与长处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t="2590" b="259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具备扎实的专业知识和技能，能够快速适应和应对各种工作挑战。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良好的团队合作精神，能够有效地与同事沟通协作，共同完成任务。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善于思考和探索，能够提出新颖的解决方案，推动工作创新。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持续学习的态度，能够不断吸收新知识，提升自己的能力。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时间管理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在跨部门沟通中，需要提升沟通技巧，减少误解和冲突。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沟通技巧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压力管理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决策能力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在复杂问题面前，需要加强决策能力，快速做出明智的选择。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在时间规划上需要加强，提高工作效率。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面对工作压力时，需要更好地调整心态，保持稳定的工作状态。</a:t>
            </a:r>
          </a:p>
        </p:txBody>
      </p:sp>
      <p:sp>
        <p:nvSpPr>
          <p:cNvPr id="25" name="AutoShape 2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劣势与不足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价值观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秉持诚信、责任、创新和团队合作的价值观，以积极的态度面对工作和生活。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在未来的三年内，晋升至部门经理职位，负责团队管理和项目协调。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个人目标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通过持续学习和实践，提升自己的综合能力，实现个人价值。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长期规划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在未来的五年内，成为公司的中高层管理者，为公司的发展做出更大的贡献。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价值观与目标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工作环境分析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随着人工智能、大数据、云计算等技术的不断进步，科技行业将继续保持快速发展态势。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科技行业持续发展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476" r="12476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绿色经济崛起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154" r="815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消费升级趋势明显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随着环保意识的提高，绿色经济、可持续发展等议题逐渐成为行业关注的焦点。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随着居民收入水平的提高，消费需求不断升级，对品质和服务的要求也越来越高。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行业趋势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人才培养与引进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公司将重视人才培养和引进，建立完善的人才管理体系，吸引和留住优秀人才。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多元化战略布局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公司为了分散风险和寻找新的增长点，将采取多元化战略布局，涉足多个领域和行业。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数字化转型加速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公司将加大数字化转型的投入，利用信息技术提高效率、优化管理、创新业务模式。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公司发展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技术岗位需求加大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随着技术的发展，对技术研发、数据分析、人工智能等方面的专业人才需求将进一步增加。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销售与服务岗位重要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在消费升级的趋势下，销售与服务岗位将更加重要，需要不断提升客户体验和服务质量。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管理岗位需创新思维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公司数字化转型过程中，管理岗位需要具备创新思维和跨界整合能力，以应对复杂多变的商业环境。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岗位需求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职业发展目标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https://d.book118.com/957026055002006041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2024-09-13T15:28:33.702</cp:lastPrinted>
  <dcterms:created xsi:type="dcterms:W3CDTF">2024-09-13T07:28:33Z</dcterms:created>
  <dcterms:modified xsi:type="dcterms:W3CDTF">2024-09-13T07:28:35Z</dcterms:modified>
</cp:coreProperties>
</file>