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D687B-FFAB-44B4-8809-7F9C14777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A6ACF-D794-4B13-BA62-E5CAE8693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922F1-1179-4236-98F0-598EAE6A6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21DA1-E616-4E99-BAD8-101C9CC6F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97DB3E-B6D6-4223-9130-E6367BDA9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DF245B-17EE-4AD3-9C87-3AD9F04A8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F2DE15-48FE-4BC5-A09F-0673752C9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F5F9F-DA27-4031-8FB7-E5FDFF208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9B90C-E809-4000-BF4D-0042A785A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46462-F6D3-4C09-88E0-93B2EF010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147A0-1676-4EA8-BC79-CD760130D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26101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老人残疾病人护理制度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老人残疾病人护理现状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国外老人残疾病人护理制度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我国老人残疾病人护理制度的完善建议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随着社会老龄化程度的加深，老年人口数量不断增加，对护理服务的需求也随之增长。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社会老龄化趋势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残疾人保障需求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残疾人作为社会弱势群体，需要更多的关注和保障，护理制度是保障其基本生活的重要措施。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现代家庭结构的变化使得传统的家庭护理功能逐渐弱化，需要护理制度来补充和完善。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通过提供专业的护理服务，满足老年人和残疾人对生活照料和医疗护理的需求，提高其生活质量。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为老年人和残疾人提供护理服务，有助于缩小社会差距，促进社会公平。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通过建立和完善护理制度，可以减轻家庭成员在照顾老年人和残疾人方面的负担。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保障老年人和残疾人的基本生活需求，有助于维护社会稳定和减少社会矛盾。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老人残疾病人护理现状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295" b="42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护理需求情况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老人残疾病人数量众多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随着人口老龄化和慢性疾病的增加，老人残疾病人的数量也在不断增长，对护理服务的需求也随之增加。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护理需求多样化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不同年龄、健康状况和自理能力的老人残疾病人，对护理服务的需求也不同，需要提供个性化的护理服务。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护理需求迫切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由于身体机能的衰退和疾病的加重，老人残疾病人对护理服务的需求非常迫切，需要及时满足。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家庭护理服务是老人残疾病人护理服务的主要形式，包括日常照料、生活照顾、康复护理等。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417" r="19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社区护理服务是依托社区资源提供的护理服务，包括日间照料、康复指导、心理支持等。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机构护理服务是依托养老机构、康复医院等提供的护理服务，包括长期照护、专业康复等。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机构护理服务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护理服务提供情况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专业的护理人才是提供高质量护理服务的保障，但目前这方面的人才还比较缺乏。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护理服务资源不足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由于护理服务资源有限，无法满足所有老人残疾病人的需求，存在供需矛盾。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不同地区、不同机构的护理服务质量存在差异，有些地方的服务质量有待提高。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国外老人残疾病人护理制度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美国实施了长期护理保险制度，为需要长期护理的老人和残疾人提供经济支持。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长期护理保险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美国拥有大量的养老院和护理中心，为需要长期照顾的老人和残疾人提供全面的护理服务。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养老院和护理中心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美国鼓励家庭护理，为在家中接受护理的老人和残疾人提供医疗和康复服务。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美国老人残疾病人护理制度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https://d.book118.com/957026101016006035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2024-09-09T08:48:36.078</cp:lastPrinted>
  <dcterms:created xsi:type="dcterms:W3CDTF">2024-09-09T00:48:36Z</dcterms:created>
  <dcterms:modified xsi:type="dcterms:W3CDTF">2024-09-09T00:48:38Z</dcterms:modified>
</cp:coreProperties>
</file>