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C09F8-5181-4B24-83E1-F53DE05E0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CCD3E-F49B-4FD8-997B-DAE20730F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FCCD7-FF9A-4854-BE00-EDB065083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7B69A-91BC-4E7B-93DC-BD0C8F9CB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A6DE51-8854-4386-B4BC-4E54B855E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BD4920-132D-451A-AEB0-F5A355810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ECCB2F-BEB8-4B0F-B6A3-1F442653C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C6241-9FE2-4F55-AAF6-70A99E948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7B3A6-5AAB-4AD7-B84B-A8C9C8051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36172-9646-4033-9AAE-944F0D4FB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C5DF1-49DA-4C61-A44B-590F6F798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3012414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月子中心护理服务之星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月子中心介绍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护理服务之星评选标准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如何提升月子中心护理服务质量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月子中心护理服务之星评选意义与影响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月子中心介绍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月子中心的发展经历了多个阶段，从最初的家庭式月子护理，到后来的专业月子中心，再到现在的多元化、个性化服务，其服务质量和内容也在不断提升和改进。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中心起源于中国台湾地区，最初是为了满足当地产妇坐月子的需求而设立的。随着经济的发展和人们生活水平的提高，月子中心逐渐在中国大陆地区兴起，并逐渐发展成为一种高端、专业的母婴护理服务机构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月子中心的历史与发展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根据服务内容和规模，月子中心可分为家庭式、社区式和酒店式等多种类型。每种类型的月子中心都有其独特的特点和优势，能够满足不同需求的产妇和家庭。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式月子中心通常规模较小，以家庭式的环境和氛围为产妇提供温馨、舒适的护理服务。社区式月子中心则通常位于社区内，方便产妇家属探视和交流。酒店式月子中心则利用酒店的优势资源，为产妇提供高品质的护理服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月子中心的类型与特点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月子中心的服务内容主要包括产妇护理、新生儿护理、营养膳食、产后修复等多个方面。这些服务能够全面满足产妇和家庭的需求，帮助产妇顺利度过产后的恢复期。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中心的优势在于其专业性、全面性和个性化服务。专业的护理人员能够提供科学、规范的护理服务，全面照顾产妇和新生儿的身心健康。同时，月子中心还能够根据产妇的不同需求提供个性化的服务，让产妇在产后恢复过程中得到更好的照顾和关怀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月子中心的服务内容与优势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护理服务之星评选标准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专业知识储备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技能熟练度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应对紧急情况能力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专业能力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具备丰富的母婴护理知识和实践经验，能够为妈妈和宝宝提供科学、专业的护理服务。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熟练掌握各种护理技能，如新生儿护理、产妇伤口护理、乳房护理等。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具备应对新生儿和产妇突发状况的能力，如窒息、发热等，能够迅速采取正确的急救措施。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善于倾听妈妈的需求和问题，能够准确理解并给予回应。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能够用简单易懂的语言向妈妈解释护理知识和技巧，确保妈妈充分理解并正确执行。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对于妈妈和宝宝的状况，能够及时向家属反馈，让家属放心。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对妈妈和宝宝的状况进行细致观察，及时发现异常情况。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观察细致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操作轻柔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细节关怀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在执行护理操作时，动作轻柔，避免对妈妈和宝宝造成不必要的伤害。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关注妈妈和宝宝的情感需求，提供细致的关怀和安慰。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细心程度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耐心热情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在面对妈妈和宝宝的疑虑和困难时，始终保持耐心和热情，不厌其烦地解答和帮助。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亲和力强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与妈妈和宝宝建立亲密的关系，让妈妈和宝宝感受到温暖和信任。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对待工作积极主动，为妈妈和宝宝提供热情周到的服务。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热情度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护理服务之星案例分享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https://d.book118.com/957030124146006033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2024-09-07T10:10:35.600</cp:lastPrinted>
  <dcterms:created xsi:type="dcterms:W3CDTF">2024-09-07T02:10:35Z</dcterms:created>
  <dcterms:modified xsi:type="dcterms:W3CDTF">2024-09-07T02:10:37Z</dcterms:modified>
</cp:coreProperties>
</file>