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D0AB00-751D-4A03-BCFC-74B50B721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F9C648-8B76-49B4-A134-6B6F237F4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36080-7F06-4F3E-ADE1-ED4CBEC79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B66551-A107-4A90-9C8A-193D98128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A2C01A-6AC4-4E8C-A7EB-480F625E1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48F19E-3B06-40D1-AC04-48AA1EC919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7A97F0-FF3E-4485-AB83-9909E89A2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B24358-7386-44E8-9160-3A29D0A12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26BDF4-91A8-4990-8469-56B3064FA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2EA17-BEF5-4F51-951C-EA66B3332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6F3D5-AC3C-4F74-A501-968632773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03111314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快速建立销售信任的个技巧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了解客户需求与背景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展示专业能力与经验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建立良好沟通与互动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诚信为本，言行一致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提供优质服务与支持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营造舒适购买体验环境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了解客户需求与背景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积极倾听客户的表述，理解他们的需求和关注点。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倾听技巧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提问技巧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确认理解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82" r="1428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通过开放式问题，引导客户详细阐述需求，挖掘潜在需求。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及时总结和反馈客户的需求，确保双方理解一致。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深入沟通，挖掘需求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了解客户所在行业的发展趋势、市场竞争格局以及政策法规。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990" b="1499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分析客户在行业中的地位和需求特点，提供针对性解决方案。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客户需求特点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展示在相似行业中的成功案例，增强客户信任感。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分析客户行业背景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关键决策人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识别客户购买决策中的关键人物及其影响力，建立良好关系。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了解客户的购买流程，包括预算、评估、决策等环节。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了解竞争对手在客户购买决策中的优劣势，制定差异化策略。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208" r="13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掌握客户购买决策过程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展示专业能力与经验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03" b="1790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通过分享自己或团队在过去成功完成的项目或交易，展示自身实力和能力。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引用之前客户的积极反馈和评价，证明自己的服务质量和专业水平。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分享成功案例与经验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强调客户反馈与评价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讲述过往成功案例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43" r="316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910" r="309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关注并了解所在行业的发展趋势、市场变化以及竞争对手情况，展现对行业的敏感度。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深入了解行业动态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基于自身经验和行业知识，为客户提供有价值的见解和建议，展现专业素养。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分享专业见解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展示行业知识与见解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根据客户的具体情况和需求，提供个性化的专业建议和解决方案。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针对客户需求提供专业建议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在遇到问题和挑战时，积极寻找并提出解决方案，展现自己的应变能力和解决问题的能力。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展示解决问题的能力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提供专业建议和解决方案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建立良好沟通与互动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624" b="462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5988" b="159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572" b="65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保持积极倾听和回应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倾听客户需求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认真听取客户的意见和需求，理解他们的痛点和期望。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给予积极反馈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通过点头、微笑、重复客户说的话等方式，展示对客户的关注和理解。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鼓励客户表达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引导客户分享更多信息，以便更好地了解他们的需求和背景。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运用开放式问题引导客户详细阐述他们的需求和想法。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提出开放式问题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认真听取客户的回答，并针对其回答给予积极的回应和进一步的提问。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倾听并回应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90" r="1499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通过追问、引导等方式，鼓励客户更深入地探讨问题，增强互动。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引导深入讨论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提问引导客户参与讨论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https://d.book118.com/957031113145006032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2024-09-05T19:39:19.071</cp:lastPrinted>
  <dcterms:created xsi:type="dcterms:W3CDTF">2024-09-05T11:39:19Z</dcterms:created>
  <dcterms:modified xsi:type="dcterms:W3CDTF">2024-09-05T11:39:21Z</dcterms:modified>
</cp:coreProperties>
</file>