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D192A-8E8E-458D-A6EE-63FAECE36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B7F40-BDEE-4FAE-BF62-EB50501B1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3671A-3628-4720-A913-65D38142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3D90F-8840-4001-B147-6CF575A83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8D898-5D79-49A3-8A36-92255C3D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BE6D3-5051-4A75-B36E-D96573FC0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A6407-AD12-4651-BF1B-05786816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96E1A-B888-4124-AA15-8ADA8660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95599-06A2-4CF3-9232-3E83AD2B9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021BD-F005-4F48-9532-C0763D7A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AC60F-C41F-47B9-B40E-AE78039F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213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企业文化的定性与定量测评研究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企业文化定性测评方法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企业文化定量测评方法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企业文化测评实施步骤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企业文化测评案例分析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87" b="175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企业文化是企业的灵魂，对于企业的发展和竞争力具有重要影响。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测评企业文化的需求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为了更好地了解企业文化的现状和问题，需要对其进行科学、客观的测评。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定性与定量测评的结合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定性和定量测评各有优势，结合使用可以更全面地了解企业文化。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构建企业文化测评体系，为企业文化建设和改进提供科学依据。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采用文献研究、问卷调查、访谈等多种方法，综合运用定性和定量分析方法。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企业文化测评体系构建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基于理论分析和实证研究，构建企业文化的测评体系。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理论基础与文献综述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阐述企业文化的相关理论和研究成果，对前人研究进行评价和总结。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介绍研究背景、意义、目的和方法等。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运用构建的测评体系对具体企业进行测评，验证测评体系的科学性和实用性。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总结研究成果，指出研究不足和未来研究方向。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77" b="96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企业文化是指在一定的社会经济条件下，通过社会实践所形成的并为全体成员遵循的共同意识、价值观念、职业道德、行为规范和准则的总和。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企业文化具有独特性、继承性、相融性、人本性、整体性、创新性等特点。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企业文化的形成受到多种因素的影响，包括企业的历史、传统、领导风格、员工素质、行业特点、市场环境等。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企业文化的发展经历了自发形成、塑造、培育、提升等不同阶段，每个阶段都有其特定的任务和目标。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688" r="236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企业文化具有导向、凝聚、激励、约束、辐射等功能，能够增强员工的归属感和责任感，提高企业的凝聚力和向心力。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对内作用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提升企业的品牌形象和知名度，增强企业的竞争力和可持续发展能力，对社会文化的发展也产生积极的影响。同时，企业文化也能够影响企业的战略决策、组织结构、人力资源管理等方面，推动企业的全面发展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企业文化的作用与影响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企业文化定性测评方法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与企业内部员工、管理层进行深度交流，了解他们对企业文化的认知、感受和期望。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焦点小组访谈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关键人物访谈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组织多个员工参与的小组讨论，观察员工在特定主题下的互动和讨论，以揭示企业文化特征。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针对企业内的关键人物，如创始人、领导者等进行访谈，了解他们对企业文化的影响和塑造作用。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设计开放式问题，让员工自由表达对企业文化的看法和感受，收集丰富的定性数据。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设计封闭式问题，让员工在限定选项中选择，便于量化统计和分析。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封闭式问卷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结合开放式和封闭式问题，既收集定量数据又获取定性信息，提高研究的全面性和准确性。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混合式问卷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研究者深入企业内部，参与员工的日常工作和生活，亲身体验和观察企业文化的实际表现。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参与式观察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研究者以旁观者的身份观察企业的日常运营和员工行为，记录与企业文化相关的信息。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非参与式观察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制定详细的观察计划和记录表格，对特定的企业文化现象进行系统的观察和记录。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外部公开文献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收集和分析与企业相关的外部公开文献，如新闻报道、行业报告、学术论文等，了解企业文化的社会影响和学术评价。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企业内部文献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收集和分析企业内部的各类文档，如企业宗旨、价值观、规章制度、员工手册等，揭示企业文化的书面表达。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追溯企业的发展历程，收集和分析不同历史阶段的企业文化资料，揭示企业文化的演变过程和发展趋势。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3333" r="33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企业文化定量测评方法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分析与解释结果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运用统计分析方法对数据进行分析，得出企业文化各维度的得分情况，进而对企业文化进行定量描述和解释。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设计企业文化量表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根据企业文化理论框架，设计包含多个维度的企业文化量表，如价值观、行为规范、组织氛围等。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通过问卷调查等方式收集数据，并对数据进行整理、编码和标准化处理。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量表测评法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https://d.book118.com/957032131015006042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2024-09-15T05:38:05.901</cp:lastPrinted>
  <dcterms:created xsi:type="dcterms:W3CDTF">2024-09-14T21:38:05Z</dcterms:created>
  <dcterms:modified xsi:type="dcterms:W3CDTF">2024-09-14T21:38:08Z</dcterms:modified>
</cp:coreProperties>
</file>