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25E916B-A424-4893-AEC2-FCF7AF5F4D6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F671C-1636-40B0-A789-467E3BB1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CB3F5-A0DF-4209-A813-C9D4F8BE4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6DBE3-537E-42DC-82CC-485FC988A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4F248-7718-418F-98B8-107557592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EE8C7-728D-4D63-B112-A1A9A66E1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44420-D855-47B4-A216-5020260E8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A62A4-066E-4092-8A99-210D1F10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FC098-DC8F-4AB6-91DD-542C9DA25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BFCDD-B7A1-4511-B22E-0231E0F5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653D6-6621-49B8-83E0-4F42213D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6B1B8-CC14-4D47-A89A-E1995387C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C90CB32-7447-4E59-9F87-8C0702C31D1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8D7486B-15E4-4FCF-835A-EE766689A29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3310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智能教育平台的创新功能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智能教育平台的创新功能简介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智能教育平台的创新功能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智能教育平台的应用案例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智能教育平台的未来发展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智能教育平台的挑战与解决方案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智能教育平台的总结与展望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智能教育平台的创新功能简介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智能教育平台的定义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智能教育平台是利用人工智能、大数据等技术为教育提供支持的平台。其目的是提高教学效率、实现个性化教育，促进教育创新。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智能教育平台的发展历程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教学内容固定、单一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通过网络教学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结合人工智能、大数据等技术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根据学生个性化需求定制教学计划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教育资源共享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优化资源配置、促进教学创新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降低教育成本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节约教育资源、增加效益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智能教育平台的重要性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自动化评估、智能辅助教学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智能教育平台的构成要素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智能辅助教学、个性化教学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资源共享、灵活部署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云计算技术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数据挖掘、教学优化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智能教育平台的创新功能为教育带来了巨大的变革，利用先进技术实现个性化教育和资源共享，为教学提供更多可能性。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智能教育平台的创新功能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智能学习推荐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提高学习效率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个性化推荐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根据学习情况推荐资源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智能算法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智能作业批改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提高教师效率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减轻工作量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提供详细评分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引入多样性教学手段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提供个性化教育方案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学习成效提升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增强学习成效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定制学习路径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根据学生能力调整课程顺序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个性化课程内容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根据学生反馈调整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针对不同学习习惯定制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虚拟实验模拟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虚拟实验模拟是智能教育平台创新功能之一，利用虚拟现实技术进行实验模拟，提供更丰富的学习体验。这种方法安全、便捷、节约成本，为学生提供了更加生动的学习体验和实验机会。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虚拟实验模拟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模拟各种实验场景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丰富的实验内容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避免实验风险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增强学生参与感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虚拟实验模拟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仿真实验效果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真实感模拟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提供实验数据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实时数据记录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涵盖各学科实验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多元化实验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教育平台的创新功能为教学带来了全新体验，个性化推荐、智能作业批改、智能课程设计和虚拟实验模拟等功能为学生和教师提供了更灵活、便捷、安全的学习和教学环境。这些功能的应用将进一步推动教育改革和提高教学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智能教育平台的应用案例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学习型机器人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智能教育平台设计学习型机器人，为孩子提供个性化学习体验。这种机器人互动性强，能激发学生学习兴趣，提高学习效果。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个性化学习路径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基于学生个体差异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学生学习情况分析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符合学生特点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定制学习计划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实时调整学习进度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帮助员工提升职业技能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量化培训效果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根据岗位需求定制培训计划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岗位适配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高质量教学资源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优质师资团队支持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在线课程实时更新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互动性强化学习感知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多媒体教学方式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定制学习计划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根据学生学习情况调整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远程教育中的应用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解决地域限制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无需受地理位置限制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方便异地学习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https://d.book118.com/957033106011006055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智能教育平台的创新功能</vt:lpstr>
      <vt:lpstr>目录</vt:lpstr>
      <vt:lpstr>第一章 智能教育平台的创新功能简介</vt:lpstr>
      <vt:lpstr> </vt:lpstr>
      <vt:lpstr>智能教育平台的发展历程</vt:lpstr>
      <vt:lpstr>智能教育平台的重要性</vt:lpstr>
      <vt:lpstr>智能教育平台的构成要素</vt:lpstr>
      <vt:lpstr>总结</vt:lpstr>
      <vt:lpstr>第2章 智能教育平台的创新功能</vt:lpstr>
      <vt:lpstr>智能学习推荐</vt:lpstr>
      <vt:lpstr>智能作业批改</vt:lpstr>
      <vt:lpstr>智能课程设计</vt:lpstr>
      <vt:lpstr> </vt:lpstr>
      <vt:lpstr>虚拟实验模拟</vt:lpstr>
      <vt:lpstr>虚拟实验模拟</vt:lpstr>
      <vt:lpstr>总结</vt:lpstr>
      <vt:lpstr>第3章 智能教育平台的应用案例</vt:lpstr>
      <vt:lpstr> </vt:lpstr>
      <vt:lpstr>个性化学习路径</vt:lpstr>
      <vt:lpstr>职业教育中的应用</vt:lpstr>
      <vt:lpstr>远程教育中的应用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2024-09-29T14:05:42.038</cp:lastPrinted>
  <dcterms:created xsi:type="dcterms:W3CDTF">2024-09-29T06:05:42Z</dcterms:created>
  <dcterms:modified xsi:type="dcterms:W3CDTF">2024-09-29T06:05:44Z</dcterms:modified>
</cp:coreProperties>
</file>