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18BD7-D7A0-45C2-95F0-8319BB61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3BD4A-63CF-464A-A3FB-3FE46E689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8ED26-F68A-4BD5-81F2-9BFD13B7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5563C-E2A7-4BF1-B46B-758A274A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6F9F2-6DED-4A9A-8841-1B57DD4FD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9A05E-6758-4E13-BB35-AAC3837F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63A13-34F9-4F07-A094-DAADB2072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412CE-8B4C-4AA7-9182-EBDE862B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CB760-7222-4AEF-819C-59087E6A3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8F404-D6A1-47BC-A81B-135C4420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B9D7-D9FE-48AD-9263-FAE40287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31521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青春与梦想演讲稿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青春与梦想的关系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青春时期的梦想特点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如何实现青春梦想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青春梦想的实践案例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青春梦想的挑战与困难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鼓励青少年追求梦想的建议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结语：让青春在梦想中绽放光彩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青春与梦想的关系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40" b="289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青春是梦想的摇篮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青春时期拥有无限可能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青春时期是一个人生命中充满活力和创造力的阶段，拥有无限的可能性和机会。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敢于探索和尝试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在青春时期，人们通常敢于探索新事物、尝试新领域，这为梦想的实现提供了广阔的空间和机会。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容易接受新事物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青春时期的人们通常思想开放，容易接受新事物和新思想，这为梦想的实现提供了必要的思想基础。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有了梦想，青春才会更加有意义和充满活力。梦想能够激发人们内心的激情和动力，推动他们不断前进。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梦想激发青春活力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梦想就像一盏明灯，为青春时期的人们指明前进的方向。有了梦想，人们就能够更加清晰地认识自己的目标和方向。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梦想指引青春方向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实现梦想的过程是充满挑战和困难的，但正是这些挑战和困难让青春更加充实和有意义。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梦想让青春更充实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梦想是青春的动力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梦想让青春更绚丽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有了梦想，青春才会更加绚丽多彩。实现梦想的过程让人们感受到成功的喜悦和成就感，让青春更加充实和美好。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青春与梦想相互成就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青春和梦想是相互成就的。青春为梦想的实现提供了必要的条件和机会，而梦想则让青春更加有意义和美好。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青春为梦想提供舞台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青春时期是一个人实现梦想的黄金时期，它为梦想的实现提供了必要的舞台和机会。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青春与梦想的相互作用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青春时期的梦想特点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青春时期是思维最活跃、接受新事物最快的阶段，敢于质疑传统观念，勇于挑战权威。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敢于挑战权威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583" b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对未知世界充满好奇，积极探索，追求真理，不满足于表面的现象。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不满足于现状，勇于创新，尝试新的方法和技术，推动社会进步。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敢于追求，勇于创新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青春时期的人们热情洋溢，对梦想充满渴望，积极投身于实现梦想的过程中。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热情洋溢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拥有无限的精力，能够长时间地投入到工作和学习中，不怕困难，不怕失败。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精力充沛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对未来充满信心，乐观向上，即使遇到挫折也能迅速调整心态，继续前行。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充满激情，充满活力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个性化的追求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每个人的梦想都是独特的，体现了自己的个性和价值观，追求自己的梦想是实现自我价值的重要途径。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多元化的梦想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青春时期的梦想丰富多彩，涵盖了艺术、科技、文化、社会等各个领域。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包容并蓄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尊重他人的不同观点和选择，包容并蓄，共同营造一个多元、开放的社会环境。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42" r="14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多元化，个性化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如何实现青春梦想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明确自己的梦想，确保它是具体、可衡量和可实现的。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确定梦想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将梦想分解为短期、中期和长期目标，确保每个目标都与梦想紧密相连。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为实现每个目标制定详细的计划，包括时间表、资源分配和行动步骤。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制定明确的目标和计划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保持热情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对梦想保持持续的热情和动力，不断激励自己前进。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克服困难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面对挑战和困难时，保持积极心态，寻找解决问题的方法。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坚持不懈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在实现梦想的过程中，保持耐心和毅力，不断努力奋斗。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坚持不懈，努力奋斗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不断学习新知识和技能，提高自己的能力和竞争力。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向成功人士学习，借鉴他们的经验和教训，避免走弯路。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借鉴他人经验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定期反思自己的行动和结果，不断改进方法和策略，以更有效地实现梦想。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善于学习和借鉴他人经验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https://d.book118.com/957033152112006031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2024-09-03T21:29:28.560</cp:lastPrinted>
  <dcterms:created xsi:type="dcterms:W3CDTF">2024-09-03T13:29:28Z</dcterms:created>
  <dcterms:modified xsi:type="dcterms:W3CDTF">2024-09-03T13:29:30Z</dcterms:modified>
</cp:coreProperties>
</file>