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A8FD4-6E78-4FBD-A225-2A2E3E140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E6E46-78C8-491A-8626-2CD31866F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4251A-41F7-4AB7-AED0-34C3414B8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5D930-57A1-4789-8AC6-0CAC80ECC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6FD12-D0E0-4393-9870-080651722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116F8F-83FC-490F-92EB-09235D555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235486-19FF-46A6-824D-05572E84F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A54DA-E18E-4615-8F0E-5555DD971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52EAF-CCC2-436A-BE39-10B1BFA30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28312-AF0F-47B8-BE6A-73C0E4A6F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216B0-BC76-4E6C-98DF-FBD78BF5F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341650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部门核算员工作年终总结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业务流程梳理与优化建议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专业技能培训与提升策略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团队协作与领导力展现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客户满意度调查及反馈处理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总结经验教训并展望未来发展规划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全年共完成核算任务XX项，较去年同期增长XX%，任务量稳步上升。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核算任务量统计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任务难度评估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完成质量评价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高难度核算任务占比XX%，中难度占比XX%，低难度占比XX%，任务难度分布合理。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全年核算任务准确率为XX%，较去年提高XX个百分点，质量显著提升。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全年核算任务完成情况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采用先进的核算方法，如作业成本法等，提高核算准确性和效率。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22" r="222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核算方法优化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升级财务核算系统，实现自动化数据处理，减少人工干预，提高工作效率。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信息系统升级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定期组织核算员参加专业培训，提高专业技能和核算能力。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培训与技能提升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准确性与效率提升举措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报表编制及上报时效性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报表编制规范性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严格按照公司财务报表编制规范进行编制，确保报表数据的准确性和可比性。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上报时效性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全年各类财务报表均按时上报，无迟报、漏报现象，保证了信息的及时传递。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报表分析深度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对报表数据进行深入分析，发现潜在问题，提出合理化建议，为公司决策提供支持。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积极与部门内其他岗位同事沟通协作，确保核算工作的顺利进行。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部门内部协作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主动与其他部门沟通，及时了解业务需求，为跨部门合作提供有力支持。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209" r="1420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125" r="20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在与审计机构、税务机关等外部单位沟通时，能够准确传达公司信息，维护公司利益。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对外沟通能力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协作与沟通能力展现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业务流程梳理与优化建议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数据准确性有待提高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由于流程繁琐和人为因素，数据录入错误和遗漏时有发生，影响核算结果准确性。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缺乏有效监控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现有流程中缺乏对核算过程的有效监控，难以及时发现问题和进行纠正。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核算流程繁琐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当前核算流程涉及多个环节和部门，导致核算周期长，效率低下。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现有核算流程分析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强化数据校验机制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在数据录入环节增加校验机制，如二次核对、系统自动比对等，确保数据准确性。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简化核算流程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通过合并相似环节、减少不必要步骤等方式，简化核算流程，提高核算效率。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实施实时监控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建立核算过程实时监控机制，通过定期报告、异常预警等方式，及时发现问题并采取措施。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改进措施及实施计划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实施数据质量评估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定期对核算数据进行质量评估，发现问题及时整改，持续提高数据质量。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完善数据质量标准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制定详细的数据质量标准，明确数据格式、来源、处理方法等要求，确保数据质量可控。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加强数据共享与沟通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建立部门间数据共享机制，促进信息流通和沟通协作，提高数据透明度。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提高数据质量和透明度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强化风险识别与评估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定期开展风险识别和评估工作，及时发现潜在风险并采取措施加以防范。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加强内部监督与审计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建立内部监督与审计机制，对核算工作进行定期检查和审计，确保核算结果真实可靠。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建立健全内部控制制度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制定完善的内部控制制度，明确岗位职责、权限划分等要求，确保核算工作规范有序进行。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8394" r="18394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加强内部控制和风险管理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专业技能培训与提升策略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35" r="331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积极参加了核算员专业技能培训、财务管理及税务法规等课程，提高了自身专业素养。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培训课程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主动参加行业内的核算研讨会，与同行交流经验，了解最新的核算方法和技巧。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研讨会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参加培训课程和研讨会情况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定期组织部门内核算员经验分享会，将个人在工作中遇到的问题及解决方法进行分享，促进团队成员共同进步。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通过制定核算员工作手册，将日常核算工作的流程、规范及注意事项进行梳理，为新员工提供有效的学习资料。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分享经验和知识传承机制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知识传承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经验分享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及时关注和学习国家及地方发布的最新财务、税务政策法规，确保自身业务知识不落伍。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针对政策变化，能够快速调整核算方法，确保公司财务数据准确、合规。同时，积极与税务部门沟通，及时了解政策执行细节，为公司决策提供有力支持。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313" r="18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应对新政策、法规变化能力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https://d.book118.com/957034165034006031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2024-09-03T07:19:05.183</cp:lastPrinted>
  <dcterms:created xsi:type="dcterms:W3CDTF">2024-09-02T23:19:05Z</dcterms:created>
  <dcterms:modified xsi:type="dcterms:W3CDTF">2024-09-02T23:19:07Z</dcterms:modified>
</cp:coreProperties>
</file>