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1DBB1F4-FDD2-4B77-B713-AA0CEA95240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3CEB8-B566-4D40-8CF5-550AB3E16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69420-E80B-47E6-AB9F-61806E153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5CA2B-FFA2-40CC-A821-79C11D4B8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8E686-9FF3-435D-9298-D472BBF4D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120615-F880-4808-B41B-3F164C700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0D396F-B18F-43E7-96F2-5BE2B5DCC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BB449E-BAE5-4B64-B20B-19A49FE14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FB707-8293-4208-A944-437151FF8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906B8-DD9A-4180-A356-8FE94670D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2320D-B4CE-4D16-B36D-65B776336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44EE6-2344-4A29-85C8-D79E6C99B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0FB3283-E136-4926-85B9-C086618EA96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F0B4313-25A2-4175-A6F2-B5E2E636B64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3601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企业风险管理的战略意义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企业风险管理的战略意义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企业风险管理的挑战与应对策略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企业风险管理的技术支持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企业风险管理的监督与评估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什么是企业风险管理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确定潜在风险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制定措施降低风险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分析风险的概率和影响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分析风险的概率和影响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制定措施降低风险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风险监测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定期跟踪风险状况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企业风险管理框架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确定潜在风险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确保企业不因风险而受损失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保护企业资产和利益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增强企业面对风险时的抵抗力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提高企业抗风险能力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使企业能够稳健经营并实现长期持续发展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增强企业稳健经营和持续发展能力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企业风险管理的实施流程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明确风险管理的总体目标和原则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制定风险管理政策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执行风险管理策略和措施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实施风险管理活动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建立组织结构和制度来管理风险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建立风险管理体系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5833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企业风险管理的战略意义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风险管理不仅可以保护企业免受潜在风险的侵害，更可以提高企业的抗风险能力，增强企业的稳健经营和持续发展能力。通过有效的风险管理，企业能够更好地应对市场变化和竞争挑战，实现长期可持续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31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3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3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企业风险管理的战略意义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降低损失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通过预防措施降低潜在损失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规避风险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有效管理风险，减少实际损失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提升竞争力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降低风险，增加企业稳定性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稳定性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有效预测风险，提升企业可预测性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可预测性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激发创新，带来竞争优势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竞争优势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快速响应市场变化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引领行业发展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人才培养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激发员工潜力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培养创新团队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促进创新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创新机会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探索新市场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推出新产品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建立良好的企业形象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赢得利益相关者的信任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履行企业社会责任，树立良好形象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社会责任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提升企业的声誉和形象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声誉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综上所述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企业风险管理的战略意义不仅体现在降低损失和提升竞争力，还在于促进创新和建立良好的企业形象。良好的风险管理是企业成功的关键要素之一。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84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6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企业风险管理的挑战与应对策略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信息不对称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企业内部不同部门、层级之间信息沟通不畅，导致了信息不对称现象，进而产生风险漏洞。及时的沟通和信息共享至关重要，有助于减少潜在的风险隐患。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信息不对称的挑战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信息不完整导致决策失效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阻碍决策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漏洞被利用造成损失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风险隐患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不协调的行动增加成本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内耗增加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应对信息不对称的策略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建立畅通的信息流通渠道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促进跨部门、跨层级合作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信息共享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利用科技手段提升信息传递效率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意识薄弱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企业员工对风险管理的意识普遍较薄弱，导致执行力低下。缺乏风险意识容易造成管理漏洞，增加企业经营的不确定性，应引起高度重视。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执行力不足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无法有效执行风险管理政策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知识储备不足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缺乏对风险管理的专业知识支持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意识薄弱的表现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责任心不强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对企业风险缺乏主动防范意识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复杂多变的外部环境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全球市场风险交叉影响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全球化挑战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政策调整带来市场不确定性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政策变化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科技变革带来新的风险形态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科技发展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积极应用新科技应对挑战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政策分析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及时评估政策变化对企业的影响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应对复杂多变的外部环境的策略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追踪趋势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持续关注全球市场动向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建立完善的内部控制和信息披露机制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规范公司内部运作机制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内部控制体系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加强对外信息透明度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信息披露公开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定期发布风险报告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风险报告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6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提升员工风险意识，加强培训和教育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员工是企业最重要的资产，他们的风险意识和能力决定了企业整体的风险防范水平。通过加强培训和教育，可以提升员工对风险的认识和防范能力。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https://d.book118.com/957036014012006055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168</Paragraphs>
  <Slides>25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企业风险管理的战略意义</vt:lpstr>
      <vt:lpstr>目录</vt:lpstr>
      <vt:lpstr>第1章 企业风险管理概述</vt:lpstr>
      <vt:lpstr>什么是企业风险管理</vt:lpstr>
      <vt:lpstr>企业风险管理框架</vt:lpstr>
      <vt:lpstr>企业风险管理的重要性</vt:lpstr>
      <vt:lpstr>企业风险管理的实施流程</vt:lpstr>
      <vt:lpstr>企业风险管理的战略意义</vt:lpstr>
      <vt:lpstr>第2章 企业风险管理的战略意义</vt:lpstr>
      <vt:lpstr>降低损失</vt:lpstr>
      <vt:lpstr>提升竞争力</vt:lpstr>
      <vt:lpstr>促进创新</vt:lpstr>
      <vt:lpstr>建立良好的企业形象</vt:lpstr>
      <vt:lpstr> </vt:lpstr>
      <vt:lpstr>第3章 企业风险管理的挑战与应对策略</vt:lpstr>
      <vt:lpstr> </vt:lpstr>
      <vt:lpstr>信息不对称的挑战</vt:lpstr>
      <vt:lpstr>应对信息不对称的策略</vt:lpstr>
      <vt:lpstr>意识薄弱</vt:lpstr>
      <vt:lpstr>意识薄弱的表现</vt:lpstr>
      <vt:lpstr>复杂多变的外部环境</vt:lpstr>
      <vt:lpstr>应对复杂多变的外部环境的策略</vt:lpstr>
      <vt:lpstr>建立完善的内部控制和信息披露机制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2024-09-29T15:02:27.525</cp:lastPrinted>
  <dcterms:created xsi:type="dcterms:W3CDTF">2024-09-29T07:02:27Z</dcterms:created>
  <dcterms:modified xsi:type="dcterms:W3CDTF">2024-09-29T07:02:29Z</dcterms:modified>
</cp:coreProperties>
</file>