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BC102-2D28-4459-A98F-A5481A675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9E804-1FBE-4681-B0C4-24FEFD02A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09D08-2EAF-4C95-9123-495423A35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E66F60-1EF3-4155-9BDA-02B0DD0BA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6BE2CF-112D-4005-B32E-65E21DE4D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785F82-C011-4F3A-B1DA-AF05DA67E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C38F1E-0E15-4A36-9477-098BEDF2A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F3A2BB-345B-432C-BC82-E410EF534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1A6E9-9B4A-467E-8B2B-5946A61F5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FDC19-3D5C-4C08-BD2A-9E76D168A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B0DFF-355D-4BD3-8801-203F9FF1D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3603405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《万能作文模式》ppt课件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万能作文模式简介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万能作文模式的基本结构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如何运用万能作文模式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万能作文模式的应用实例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万能作文模式的进阶技巧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万能作文模式的常见问题与解答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万能作文模式简介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" r="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万能作文模式是一种适用于多种文体的通用写作框架，旨在帮助写作者快速构建清晰、有条理的文章结构。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该模式要求文章具备引人入胜的开头、充实有说服力的主体和简洁有力的结尾，以确保文章的整体连贯性和吸引力。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什么是万能作文模式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包含开头、主体和结尾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一种通用的写作框架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通过使用万能作文模式，写作者可以更快地构思和撰写文章，减少不必要的修改和调整，从而提高写作效率。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提高写作效率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该模式强调文章的结构性和条理性，有助于写作者组织思路和信息，使文章更加易于阅读和理解。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增强文章条理性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万能作文模式的重要性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各类文体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万能作文模式适用于各种文体，包括议论文、说明文、记叙文等。通过调整和适应不同文体的要求，该模式可以帮助写作者在各种情境下写出优秀的文章。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无论是学术论文、商务报告、还是个人博客文章，万能作文模式都可以提供指导和支持，帮助写作者构建具有专业性和影响力的文本。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万能作文模式的适用范围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万能作文模式的基本结构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开篇点题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简短明了地提出文章的主题或观点，引起读者的兴趣。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提供相关的背景信息，帮助读者更好地理解主题。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开头部分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主体部分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分点论述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将主题分成几个要点进行阐述，每个要点自成一段。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举例说明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用具体的例子来支持论述，增强说服力。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简要总结文章的主要观点，加深读者印象。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总结全文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根据主题提出建议或对未来的展望，引导读者思考。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提出建议或展望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结尾部分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如何运用万能作文模式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在写作之前，需要明确文章的主题和观点，这是构建作文框架的基础。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要确定文章的主题，确保内容集中、明确；其次，根据主题提出合理的观点，确保观点鲜明、有说服力。在确定主题和观点的过程中，可以运用发散思维和聚合思维的方法，进行头脑风暴，收集相关素材，提炼出有价值的观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确定主题和观点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逻辑框架是作文的骨架，能够使文章结构清晰、层次分明。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构建逻辑框架时，可以采用“总-分-总”的结构，即开头提出观点，中间进行论证，结尾总结升华。同时，要注意段落之间的过渡，使文章流畅自然。在构建逻辑框架的过程中，可以使用思维导图等工具，帮助整理思路，形成完整的框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构建逻辑框架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https://d.book118.com/957036034052006034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2024-09-08T05:26:06.712</cp:lastPrinted>
  <dcterms:created xsi:type="dcterms:W3CDTF">2024-09-07T21:26:06Z</dcterms:created>
  <dcterms:modified xsi:type="dcterms:W3CDTF">2024-09-07T21:26:08Z</dcterms:modified>
</cp:coreProperties>
</file>